
<file path=[Content_Types].xml><?xml version="1.0" encoding="utf-8"?>
<Types xmlns="http://schemas.openxmlformats.org/package/2006/content-types">
  <Default Extension="jpe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6" r:id="rId1"/>
  </p:sldMasterIdLst>
  <p:sldIdLst>
    <p:sldId id="258" r:id="rId2"/>
    <p:sldId id="260" r:id="rId3"/>
    <p:sldId id="261" r:id="rId4"/>
    <p:sldId id="262" r:id="rId5"/>
    <p:sldId id="256" r:id="rId6"/>
    <p:sldId id="263" r:id="rId7"/>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706"/>
    <p:restoredTop sz="94643"/>
  </p:normalViewPr>
  <p:slideViewPr>
    <p:cSldViewPr snapToGrid="0" snapToObjects="1">
      <p:cViewPr varScale="1">
        <p:scale>
          <a:sx n="68" d="100"/>
          <a:sy n="68" d="100"/>
        </p:scale>
        <p:origin x="828" y="60"/>
      </p:cViewPr>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microsoft.com/office/2016/11/relationships/changesInfo" Target="changesInfos/changesInfo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uigi stefanizzi" userId="4bbd0cbf6a0a721f" providerId="LiveId" clId="{6597F5E1-B7D9-4B6B-8353-8FDA442DD543}"/>
    <pc:docChg chg="custSel modSld">
      <pc:chgData name="luigi stefanizzi" userId="4bbd0cbf6a0a721f" providerId="LiveId" clId="{6597F5E1-B7D9-4B6B-8353-8FDA442DD543}" dt="2020-04-23T16:50:22.353" v="152" actId="20577"/>
      <pc:docMkLst>
        <pc:docMk/>
      </pc:docMkLst>
      <pc:sldChg chg="modSp">
        <pc:chgData name="luigi stefanizzi" userId="4bbd0cbf6a0a721f" providerId="LiveId" clId="{6597F5E1-B7D9-4B6B-8353-8FDA442DD543}" dt="2020-04-23T16:50:22.353" v="152" actId="20577"/>
        <pc:sldMkLst>
          <pc:docMk/>
          <pc:sldMk cId="1077292342" sldId="263"/>
        </pc:sldMkLst>
        <pc:spChg chg="mod">
          <ac:chgData name="luigi stefanizzi" userId="4bbd0cbf6a0a721f" providerId="LiveId" clId="{6597F5E1-B7D9-4B6B-8353-8FDA442DD543}" dt="2020-04-23T16:50:22.353" v="152" actId="20577"/>
          <ac:spMkLst>
            <pc:docMk/>
            <pc:sldMk cId="1077292342" sldId="263"/>
            <ac:spMk id="3" creationId="{7EF817D7-ACE6-FC4D-8B65-80E9075891F6}"/>
          </ac:spMkLst>
        </pc:spChg>
      </pc:sldChg>
    </pc:docChg>
  </pc:docChgLst>
  <pc:docChgLst>
    <pc:chgData name="luigi stefanizzi" userId="4bbd0cbf6a0a721f" providerId="LiveId" clId="{AAA7C05C-813D-44EB-A824-5977867AF0A8}"/>
    <pc:docChg chg="custSel modSld">
      <pc:chgData name="luigi stefanizzi" userId="4bbd0cbf6a0a721f" providerId="LiveId" clId="{AAA7C05C-813D-44EB-A824-5977867AF0A8}" dt="2020-04-27T14:29:21.182" v="27" actId="20577"/>
      <pc:docMkLst>
        <pc:docMk/>
      </pc:docMkLst>
      <pc:sldChg chg="modSp">
        <pc:chgData name="luigi stefanizzi" userId="4bbd0cbf6a0a721f" providerId="LiveId" clId="{AAA7C05C-813D-44EB-A824-5977867AF0A8}" dt="2020-04-27T14:29:21.182" v="27" actId="20577"/>
        <pc:sldMkLst>
          <pc:docMk/>
          <pc:sldMk cId="1077292342" sldId="263"/>
        </pc:sldMkLst>
        <pc:spChg chg="mod">
          <ac:chgData name="luigi stefanizzi" userId="4bbd0cbf6a0a721f" providerId="LiveId" clId="{AAA7C05C-813D-44EB-A824-5977867AF0A8}" dt="2020-04-27T14:29:21.182" v="27" actId="20577"/>
          <ac:spMkLst>
            <pc:docMk/>
            <pc:sldMk cId="1077292342" sldId="263"/>
            <ac:spMk id="3" creationId="{7EF817D7-ACE6-FC4D-8B65-80E9075891F6}"/>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79AD01E-033B-5E43-8FB5-B1F60D592620}"/>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538EB097-A347-A44B-BBD0-333AC024C49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834A6260-A80D-EB4D-A8B8-809E0DEB9BF5}"/>
              </a:ext>
            </a:extLst>
          </p:cNvPr>
          <p:cNvSpPr>
            <a:spLocks noGrp="1"/>
          </p:cNvSpPr>
          <p:nvPr>
            <p:ph type="dt" sz="half" idx="10"/>
          </p:nvPr>
        </p:nvSpPr>
        <p:spPr/>
        <p:txBody>
          <a:bodyPr/>
          <a:lstStyle/>
          <a:p>
            <a:fld id="{DC9E98B2-D5D9-2747-8A78-B75BF00057DD}" type="datetimeFigureOut">
              <a:rPr lang="it-IT" smtClean="0"/>
              <a:t>27/04/2020</a:t>
            </a:fld>
            <a:endParaRPr lang="it-IT"/>
          </a:p>
        </p:txBody>
      </p:sp>
      <p:sp>
        <p:nvSpPr>
          <p:cNvPr id="5" name="Segnaposto piè di pagina 4">
            <a:extLst>
              <a:ext uri="{FF2B5EF4-FFF2-40B4-BE49-F238E27FC236}">
                <a16:creationId xmlns:a16="http://schemas.microsoft.com/office/drawing/2014/main" id="{6E5A0821-BD5B-3047-A24C-5832ED9E6436}"/>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E8C99FBD-8893-C047-92E5-3495C4A3F9CD}"/>
              </a:ext>
            </a:extLst>
          </p:cNvPr>
          <p:cNvSpPr>
            <a:spLocks noGrp="1"/>
          </p:cNvSpPr>
          <p:nvPr>
            <p:ph type="sldNum" sz="quarter" idx="12"/>
          </p:nvPr>
        </p:nvSpPr>
        <p:spPr/>
        <p:txBody>
          <a:bodyPr/>
          <a:lstStyle/>
          <a:p>
            <a:fld id="{3BCFD646-E34F-BC44-910D-C20213FF281A}" type="slidenum">
              <a:rPr lang="it-IT" smtClean="0"/>
              <a:t>‹N›</a:t>
            </a:fld>
            <a:endParaRPr lang="it-IT"/>
          </a:p>
        </p:txBody>
      </p:sp>
    </p:spTree>
    <p:extLst>
      <p:ext uri="{BB962C8B-B14F-4D97-AF65-F5344CB8AC3E}">
        <p14:creationId xmlns:p14="http://schemas.microsoft.com/office/powerpoint/2010/main" val="4556245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0DD18F2-B08F-D94C-9116-9BE0A481AA17}"/>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ED2D071E-D3A9-FB47-BA23-EABCB4B7B71D}"/>
              </a:ext>
            </a:extLst>
          </p:cNvPr>
          <p:cNvSpPr>
            <a:spLocks noGrp="1"/>
          </p:cNvSpPr>
          <p:nvPr>
            <p:ph type="body" orient="vert" idx="1"/>
          </p:nvPr>
        </p:nvSpPr>
        <p:spPr/>
        <p:txBody>
          <a:bodyPr vert="eaVert"/>
          <a:lstStyle/>
          <a:p>
            <a:r>
              <a:rPr lang="it-IT"/>
              <a:t>Modifica gli stili del testo dello schema
Secondo livello
Terzo livello
Quarto livello
Quinto livello</a:t>
            </a:r>
          </a:p>
        </p:txBody>
      </p:sp>
      <p:sp>
        <p:nvSpPr>
          <p:cNvPr id="4" name="Segnaposto data 3">
            <a:extLst>
              <a:ext uri="{FF2B5EF4-FFF2-40B4-BE49-F238E27FC236}">
                <a16:creationId xmlns:a16="http://schemas.microsoft.com/office/drawing/2014/main" id="{AC20E823-2B9B-6D43-83EF-48A9A4F4F08E}"/>
              </a:ext>
            </a:extLst>
          </p:cNvPr>
          <p:cNvSpPr>
            <a:spLocks noGrp="1"/>
          </p:cNvSpPr>
          <p:nvPr>
            <p:ph type="dt" sz="half" idx="10"/>
          </p:nvPr>
        </p:nvSpPr>
        <p:spPr/>
        <p:txBody>
          <a:bodyPr/>
          <a:lstStyle/>
          <a:p>
            <a:fld id="{DC9E98B2-D5D9-2747-8A78-B75BF00057DD}" type="datetimeFigureOut">
              <a:rPr lang="it-IT" smtClean="0"/>
              <a:t>27/04/2020</a:t>
            </a:fld>
            <a:endParaRPr lang="it-IT"/>
          </a:p>
        </p:txBody>
      </p:sp>
      <p:sp>
        <p:nvSpPr>
          <p:cNvPr id="5" name="Segnaposto piè di pagina 4">
            <a:extLst>
              <a:ext uri="{FF2B5EF4-FFF2-40B4-BE49-F238E27FC236}">
                <a16:creationId xmlns:a16="http://schemas.microsoft.com/office/drawing/2014/main" id="{0EB5FEB1-19C0-CD47-A8A9-3C41443081AE}"/>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18B0AA02-66E3-384A-A3FB-6E29B7F552EB}"/>
              </a:ext>
            </a:extLst>
          </p:cNvPr>
          <p:cNvSpPr>
            <a:spLocks noGrp="1"/>
          </p:cNvSpPr>
          <p:nvPr>
            <p:ph type="sldNum" sz="quarter" idx="12"/>
          </p:nvPr>
        </p:nvSpPr>
        <p:spPr/>
        <p:txBody>
          <a:bodyPr/>
          <a:lstStyle/>
          <a:p>
            <a:fld id="{3BCFD646-E34F-BC44-910D-C20213FF281A}" type="slidenum">
              <a:rPr lang="it-IT" smtClean="0"/>
              <a:t>‹N›</a:t>
            </a:fld>
            <a:endParaRPr lang="it-IT"/>
          </a:p>
        </p:txBody>
      </p:sp>
    </p:spTree>
    <p:extLst>
      <p:ext uri="{BB962C8B-B14F-4D97-AF65-F5344CB8AC3E}">
        <p14:creationId xmlns:p14="http://schemas.microsoft.com/office/powerpoint/2010/main" val="5500239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EAFDF081-E00D-094D-BC4C-B3341E78AF36}"/>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F8C699D6-62CC-444D-A700-7D7AD83B725D}"/>
              </a:ext>
            </a:extLst>
          </p:cNvPr>
          <p:cNvSpPr>
            <a:spLocks noGrp="1"/>
          </p:cNvSpPr>
          <p:nvPr>
            <p:ph type="body" orient="vert" idx="1"/>
          </p:nvPr>
        </p:nvSpPr>
        <p:spPr>
          <a:xfrm>
            <a:off x="838200" y="365125"/>
            <a:ext cx="7734300" cy="5811838"/>
          </a:xfrm>
        </p:spPr>
        <p:txBody>
          <a:bodyPr vert="eaVert"/>
          <a:lstStyle/>
          <a:p>
            <a:r>
              <a:rPr lang="it-IT"/>
              <a:t>Modifica gli stili del testo dello schema
Secondo livello
Terzo livello
Quarto livello
Quinto livello</a:t>
            </a:r>
          </a:p>
        </p:txBody>
      </p:sp>
      <p:sp>
        <p:nvSpPr>
          <p:cNvPr id="4" name="Segnaposto data 3">
            <a:extLst>
              <a:ext uri="{FF2B5EF4-FFF2-40B4-BE49-F238E27FC236}">
                <a16:creationId xmlns:a16="http://schemas.microsoft.com/office/drawing/2014/main" id="{D3C05A95-BB3D-D047-873F-102A5A799044}"/>
              </a:ext>
            </a:extLst>
          </p:cNvPr>
          <p:cNvSpPr>
            <a:spLocks noGrp="1"/>
          </p:cNvSpPr>
          <p:nvPr>
            <p:ph type="dt" sz="half" idx="10"/>
          </p:nvPr>
        </p:nvSpPr>
        <p:spPr/>
        <p:txBody>
          <a:bodyPr/>
          <a:lstStyle/>
          <a:p>
            <a:fld id="{DC9E98B2-D5D9-2747-8A78-B75BF00057DD}" type="datetimeFigureOut">
              <a:rPr lang="it-IT" smtClean="0"/>
              <a:t>27/04/2020</a:t>
            </a:fld>
            <a:endParaRPr lang="it-IT"/>
          </a:p>
        </p:txBody>
      </p:sp>
      <p:sp>
        <p:nvSpPr>
          <p:cNvPr id="5" name="Segnaposto piè di pagina 4">
            <a:extLst>
              <a:ext uri="{FF2B5EF4-FFF2-40B4-BE49-F238E27FC236}">
                <a16:creationId xmlns:a16="http://schemas.microsoft.com/office/drawing/2014/main" id="{46299D7C-5423-1249-A14B-5DE8553166EF}"/>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9EB6EAC2-5C35-D348-AD48-467B78A7E9F6}"/>
              </a:ext>
            </a:extLst>
          </p:cNvPr>
          <p:cNvSpPr>
            <a:spLocks noGrp="1"/>
          </p:cNvSpPr>
          <p:nvPr>
            <p:ph type="sldNum" sz="quarter" idx="12"/>
          </p:nvPr>
        </p:nvSpPr>
        <p:spPr/>
        <p:txBody>
          <a:bodyPr/>
          <a:lstStyle/>
          <a:p>
            <a:fld id="{3BCFD646-E34F-BC44-910D-C20213FF281A}" type="slidenum">
              <a:rPr lang="it-IT" smtClean="0"/>
              <a:t>‹N›</a:t>
            </a:fld>
            <a:endParaRPr lang="it-IT"/>
          </a:p>
        </p:txBody>
      </p:sp>
    </p:spTree>
    <p:extLst>
      <p:ext uri="{BB962C8B-B14F-4D97-AF65-F5344CB8AC3E}">
        <p14:creationId xmlns:p14="http://schemas.microsoft.com/office/powerpoint/2010/main" val="31276533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3512702-8896-D147-B325-FB94F5EAF03C}"/>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47A7085E-BD67-5F46-9FEC-256AF84E10F3}"/>
              </a:ext>
            </a:extLst>
          </p:cNvPr>
          <p:cNvSpPr>
            <a:spLocks noGrp="1"/>
          </p:cNvSpPr>
          <p:nvPr>
            <p:ph idx="1"/>
          </p:nvPr>
        </p:nvSpPr>
        <p:spPr/>
        <p:txBody>
          <a:bodyPr/>
          <a:lstStyle/>
          <a:p>
            <a:r>
              <a:rPr lang="it-IT"/>
              <a:t>Modifica gli stili del testo dello schema
Secondo livello
Terzo livello
Quarto livello
Quinto livello</a:t>
            </a:r>
          </a:p>
        </p:txBody>
      </p:sp>
      <p:sp>
        <p:nvSpPr>
          <p:cNvPr id="4" name="Segnaposto data 3">
            <a:extLst>
              <a:ext uri="{FF2B5EF4-FFF2-40B4-BE49-F238E27FC236}">
                <a16:creationId xmlns:a16="http://schemas.microsoft.com/office/drawing/2014/main" id="{074D50F0-955F-E64C-AD9C-A3BC1ED53471}"/>
              </a:ext>
            </a:extLst>
          </p:cNvPr>
          <p:cNvSpPr>
            <a:spLocks noGrp="1"/>
          </p:cNvSpPr>
          <p:nvPr>
            <p:ph type="dt" sz="half" idx="10"/>
          </p:nvPr>
        </p:nvSpPr>
        <p:spPr/>
        <p:txBody>
          <a:bodyPr/>
          <a:lstStyle/>
          <a:p>
            <a:fld id="{DC9E98B2-D5D9-2747-8A78-B75BF00057DD}" type="datetimeFigureOut">
              <a:rPr lang="it-IT" smtClean="0"/>
              <a:t>27/04/2020</a:t>
            </a:fld>
            <a:endParaRPr lang="it-IT"/>
          </a:p>
        </p:txBody>
      </p:sp>
      <p:sp>
        <p:nvSpPr>
          <p:cNvPr id="5" name="Segnaposto piè di pagina 4">
            <a:extLst>
              <a:ext uri="{FF2B5EF4-FFF2-40B4-BE49-F238E27FC236}">
                <a16:creationId xmlns:a16="http://schemas.microsoft.com/office/drawing/2014/main" id="{3FC7B72C-77AF-0444-BEA0-C1BF341AE222}"/>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671AFCC6-6216-0345-B340-6EC014595B06}"/>
              </a:ext>
            </a:extLst>
          </p:cNvPr>
          <p:cNvSpPr>
            <a:spLocks noGrp="1"/>
          </p:cNvSpPr>
          <p:nvPr>
            <p:ph type="sldNum" sz="quarter" idx="12"/>
          </p:nvPr>
        </p:nvSpPr>
        <p:spPr/>
        <p:txBody>
          <a:bodyPr/>
          <a:lstStyle/>
          <a:p>
            <a:fld id="{3BCFD646-E34F-BC44-910D-C20213FF281A}" type="slidenum">
              <a:rPr lang="it-IT" smtClean="0"/>
              <a:t>‹N›</a:t>
            </a:fld>
            <a:endParaRPr lang="it-IT"/>
          </a:p>
        </p:txBody>
      </p:sp>
    </p:spTree>
    <p:extLst>
      <p:ext uri="{BB962C8B-B14F-4D97-AF65-F5344CB8AC3E}">
        <p14:creationId xmlns:p14="http://schemas.microsoft.com/office/powerpoint/2010/main" val="8917046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FD00E70-FAC2-ED40-86EE-44540C999245}"/>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111CB840-12E0-E544-A448-1D844C67F68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it-IT"/>
              <a:t>Modifica gli stili del testo dello schema
Secondo livello
Terzo livello
Quarto livello
Quinto livello</a:t>
            </a:r>
          </a:p>
        </p:txBody>
      </p:sp>
      <p:sp>
        <p:nvSpPr>
          <p:cNvPr id="4" name="Segnaposto data 3">
            <a:extLst>
              <a:ext uri="{FF2B5EF4-FFF2-40B4-BE49-F238E27FC236}">
                <a16:creationId xmlns:a16="http://schemas.microsoft.com/office/drawing/2014/main" id="{22314B84-6DE0-3C40-93A3-032790C723FE}"/>
              </a:ext>
            </a:extLst>
          </p:cNvPr>
          <p:cNvSpPr>
            <a:spLocks noGrp="1"/>
          </p:cNvSpPr>
          <p:nvPr>
            <p:ph type="dt" sz="half" idx="10"/>
          </p:nvPr>
        </p:nvSpPr>
        <p:spPr/>
        <p:txBody>
          <a:bodyPr/>
          <a:lstStyle/>
          <a:p>
            <a:fld id="{DC9E98B2-D5D9-2747-8A78-B75BF00057DD}" type="datetimeFigureOut">
              <a:rPr lang="it-IT" smtClean="0"/>
              <a:t>27/04/2020</a:t>
            </a:fld>
            <a:endParaRPr lang="it-IT"/>
          </a:p>
        </p:txBody>
      </p:sp>
      <p:sp>
        <p:nvSpPr>
          <p:cNvPr id="5" name="Segnaposto piè di pagina 4">
            <a:extLst>
              <a:ext uri="{FF2B5EF4-FFF2-40B4-BE49-F238E27FC236}">
                <a16:creationId xmlns:a16="http://schemas.microsoft.com/office/drawing/2014/main" id="{3C9A9001-C5ED-DD44-9416-B1FDD71C31A0}"/>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43579B70-CF1F-4B4F-9535-AAECCF4F8044}"/>
              </a:ext>
            </a:extLst>
          </p:cNvPr>
          <p:cNvSpPr>
            <a:spLocks noGrp="1"/>
          </p:cNvSpPr>
          <p:nvPr>
            <p:ph type="sldNum" sz="quarter" idx="12"/>
          </p:nvPr>
        </p:nvSpPr>
        <p:spPr/>
        <p:txBody>
          <a:bodyPr/>
          <a:lstStyle/>
          <a:p>
            <a:fld id="{3BCFD646-E34F-BC44-910D-C20213FF281A}" type="slidenum">
              <a:rPr lang="it-IT" smtClean="0"/>
              <a:t>‹N›</a:t>
            </a:fld>
            <a:endParaRPr lang="it-IT"/>
          </a:p>
        </p:txBody>
      </p:sp>
    </p:spTree>
    <p:extLst>
      <p:ext uri="{BB962C8B-B14F-4D97-AF65-F5344CB8AC3E}">
        <p14:creationId xmlns:p14="http://schemas.microsoft.com/office/powerpoint/2010/main" val="21770175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824481F-AB57-1643-AC1A-18BCEE2CB991}"/>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A074783D-FC63-A944-BA35-4579487C843E}"/>
              </a:ext>
            </a:extLst>
          </p:cNvPr>
          <p:cNvSpPr>
            <a:spLocks noGrp="1"/>
          </p:cNvSpPr>
          <p:nvPr>
            <p:ph sz="half" idx="1"/>
          </p:nvPr>
        </p:nvSpPr>
        <p:spPr>
          <a:xfrm>
            <a:off x="838200" y="1825625"/>
            <a:ext cx="5181600" cy="4351338"/>
          </a:xfrm>
        </p:spPr>
        <p:txBody>
          <a:bodyPr/>
          <a:lstStyle/>
          <a:p>
            <a:r>
              <a:rPr lang="it-IT"/>
              <a:t>Modifica gli stili del testo dello schema
Secondo livello
Terzo livello
Quarto livello
Quinto livello</a:t>
            </a:r>
          </a:p>
        </p:txBody>
      </p:sp>
      <p:sp>
        <p:nvSpPr>
          <p:cNvPr id="4" name="Segnaposto contenuto 3">
            <a:extLst>
              <a:ext uri="{FF2B5EF4-FFF2-40B4-BE49-F238E27FC236}">
                <a16:creationId xmlns:a16="http://schemas.microsoft.com/office/drawing/2014/main" id="{718D5538-38CF-D146-A9C1-AF7C88CB0E9D}"/>
              </a:ext>
            </a:extLst>
          </p:cNvPr>
          <p:cNvSpPr>
            <a:spLocks noGrp="1"/>
          </p:cNvSpPr>
          <p:nvPr>
            <p:ph sz="half" idx="2"/>
          </p:nvPr>
        </p:nvSpPr>
        <p:spPr>
          <a:xfrm>
            <a:off x="6172200" y="1825625"/>
            <a:ext cx="5181600" cy="4351338"/>
          </a:xfrm>
        </p:spPr>
        <p:txBody>
          <a:bodyPr/>
          <a:lstStyle/>
          <a:p>
            <a:r>
              <a:rPr lang="it-IT"/>
              <a:t>Modifica gli stili del testo dello schema
Secondo livello
Terzo livello
Quarto livello
Quinto livello</a:t>
            </a:r>
          </a:p>
        </p:txBody>
      </p:sp>
      <p:sp>
        <p:nvSpPr>
          <p:cNvPr id="5" name="Segnaposto data 4">
            <a:extLst>
              <a:ext uri="{FF2B5EF4-FFF2-40B4-BE49-F238E27FC236}">
                <a16:creationId xmlns:a16="http://schemas.microsoft.com/office/drawing/2014/main" id="{B74B3294-2B28-4045-874B-A8B6FD333480}"/>
              </a:ext>
            </a:extLst>
          </p:cNvPr>
          <p:cNvSpPr>
            <a:spLocks noGrp="1"/>
          </p:cNvSpPr>
          <p:nvPr>
            <p:ph type="dt" sz="half" idx="10"/>
          </p:nvPr>
        </p:nvSpPr>
        <p:spPr/>
        <p:txBody>
          <a:bodyPr/>
          <a:lstStyle/>
          <a:p>
            <a:fld id="{DC9E98B2-D5D9-2747-8A78-B75BF00057DD}" type="datetimeFigureOut">
              <a:rPr lang="it-IT" smtClean="0"/>
              <a:t>27/04/2020</a:t>
            </a:fld>
            <a:endParaRPr lang="it-IT"/>
          </a:p>
        </p:txBody>
      </p:sp>
      <p:sp>
        <p:nvSpPr>
          <p:cNvPr id="6" name="Segnaposto piè di pagina 5">
            <a:extLst>
              <a:ext uri="{FF2B5EF4-FFF2-40B4-BE49-F238E27FC236}">
                <a16:creationId xmlns:a16="http://schemas.microsoft.com/office/drawing/2014/main" id="{209EE5E6-7AC0-984B-831F-FF7868B65CE4}"/>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383AF4C7-C7E9-ED4D-A9BD-5D7809A04737}"/>
              </a:ext>
            </a:extLst>
          </p:cNvPr>
          <p:cNvSpPr>
            <a:spLocks noGrp="1"/>
          </p:cNvSpPr>
          <p:nvPr>
            <p:ph type="sldNum" sz="quarter" idx="12"/>
          </p:nvPr>
        </p:nvSpPr>
        <p:spPr/>
        <p:txBody>
          <a:bodyPr/>
          <a:lstStyle/>
          <a:p>
            <a:fld id="{3BCFD646-E34F-BC44-910D-C20213FF281A}" type="slidenum">
              <a:rPr lang="it-IT" smtClean="0"/>
              <a:t>‹N›</a:t>
            </a:fld>
            <a:endParaRPr lang="it-IT"/>
          </a:p>
        </p:txBody>
      </p:sp>
    </p:spTree>
    <p:extLst>
      <p:ext uri="{BB962C8B-B14F-4D97-AF65-F5344CB8AC3E}">
        <p14:creationId xmlns:p14="http://schemas.microsoft.com/office/powerpoint/2010/main" val="19647050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B358477-DE28-C148-97FE-0620FC5FD97A}"/>
              </a:ext>
            </a:extLst>
          </p:cNvPr>
          <p:cNvSpPr>
            <a:spLocks noGrp="1"/>
          </p:cNvSpPr>
          <p:nvPr>
            <p:ph type="title"/>
          </p:nvPr>
        </p:nvSpPr>
        <p:spPr>
          <a:xfrm>
            <a:off x="839788" y="365125"/>
            <a:ext cx="105156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23E614BC-B754-A54B-81B4-99B2BB3AC45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it-IT"/>
              <a:t>Modifica gli stili del testo dello schema
Secondo livello
Terzo livello
Quarto livello
Quinto livello</a:t>
            </a:r>
          </a:p>
        </p:txBody>
      </p:sp>
      <p:sp>
        <p:nvSpPr>
          <p:cNvPr id="4" name="Segnaposto contenuto 3">
            <a:extLst>
              <a:ext uri="{FF2B5EF4-FFF2-40B4-BE49-F238E27FC236}">
                <a16:creationId xmlns:a16="http://schemas.microsoft.com/office/drawing/2014/main" id="{2F4CDDFD-8179-9849-9AC1-03B862251CEE}"/>
              </a:ext>
            </a:extLst>
          </p:cNvPr>
          <p:cNvSpPr>
            <a:spLocks noGrp="1"/>
          </p:cNvSpPr>
          <p:nvPr>
            <p:ph sz="half" idx="2"/>
          </p:nvPr>
        </p:nvSpPr>
        <p:spPr>
          <a:xfrm>
            <a:off x="839788" y="2505075"/>
            <a:ext cx="5157787" cy="3684588"/>
          </a:xfrm>
        </p:spPr>
        <p:txBody>
          <a:bodyPr/>
          <a:lstStyle/>
          <a:p>
            <a:r>
              <a:rPr lang="it-IT"/>
              <a:t>Modifica gli stili del testo dello schema
Secondo livello
Terzo livello
Quarto livello
Quinto livello</a:t>
            </a:r>
          </a:p>
        </p:txBody>
      </p:sp>
      <p:sp>
        <p:nvSpPr>
          <p:cNvPr id="5" name="Segnaposto testo 4">
            <a:extLst>
              <a:ext uri="{FF2B5EF4-FFF2-40B4-BE49-F238E27FC236}">
                <a16:creationId xmlns:a16="http://schemas.microsoft.com/office/drawing/2014/main" id="{7C2D622C-58F9-D84F-BFAA-1D854AD22EC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it-IT"/>
              <a:t>Modifica gli stili del testo dello schema
Secondo livello
Terzo livello
Quarto livello
Quinto livello</a:t>
            </a:r>
          </a:p>
        </p:txBody>
      </p:sp>
      <p:sp>
        <p:nvSpPr>
          <p:cNvPr id="6" name="Segnaposto contenuto 5">
            <a:extLst>
              <a:ext uri="{FF2B5EF4-FFF2-40B4-BE49-F238E27FC236}">
                <a16:creationId xmlns:a16="http://schemas.microsoft.com/office/drawing/2014/main" id="{367DDB92-1602-614C-806C-B4E978D72C17}"/>
              </a:ext>
            </a:extLst>
          </p:cNvPr>
          <p:cNvSpPr>
            <a:spLocks noGrp="1"/>
          </p:cNvSpPr>
          <p:nvPr>
            <p:ph sz="quarter" idx="4"/>
          </p:nvPr>
        </p:nvSpPr>
        <p:spPr>
          <a:xfrm>
            <a:off x="6172200" y="2505075"/>
            <a:ext cx="5183188" cy="3684588"/>
          </a:xfrm>
        </p:spPr>
        <p:txBody>
          <a:bodyPr/>
          <a:lstStyle/>
          <a:p>
            <a:r>
              <a:rPr lang="it-IT"/>
              <a:t>Modifica gli stili del testo dello schema
Secondo livello
Terzo livello
Quarto livello
Quinto livello</a:t>
            </a:r>
          </a:p>
        </p:txBody>
      </p:sp>
      <p:sp>
        <p:nvSpPr>
          <p:cNvPr id="7" name="Segnaposto data 6">
            <a:extLst>
              <a:ext uri="{FF2B5EF4-FFF2-40B4-BE49-F238E27FC236}">
                <a16:creationId xmlns:a16="http://schemas.microsoft.com/office/drawing/2014/main" id="{F527A961-9E91-BE49-A598-706A955855D8}"/>
              </a:ext>
            </a:extLst>
          </p:cNvPr>
          <p:cNvSpPr>
            <a:spLocks noGrp="1"/>
          </p:cNvSpPr>
          <p:nvPr>
            <p:ph type="dt" sz="half" idx="10"/>
          </p:nvPr>
        </p:nvSpPr>
        <p:spPr/>
        <p:txBody>
          <a:bodyPr/>
          <a:lstStyle/>
          <a:p>
            <a:fld id="{DC9E98B2-D5D9-2747-8A78-B75BF00057DD}" type="datetimeFigureOut">
              <a:rPr lang="it-IT" smtClean="0"/>
              <a:t>27/04/2020</a:t>
            </a:fld>
            <a:endParaRPr lang="it-IT"/>
          </a:p>
        </p:txBody>
      </p:sp>
      <p:sp>
        <p:nvSpPr>
          <p:cNvPr id="8" name="Segnaposto piè di pagina 7">
            <a:extLst>
              <a:ext uri="{FF2B5EF4-FFF2-40B4-BE49-F238E27FC236}">
                <a16:creationId xmlns:a16="http://schemas.microsoft.com/office/drawing/2014/main" id="{D39FB634-D3E3-E34D-AC34-82D976179859}"/>
              </a:ext>
            </a:extLst>
          </p:cNvPr>
          <p:cNvSpPr>
            <a:spLocks noGrp="1"/>
          </p:cNvSpPr>
          <p:nvPr>
            <p:ph type="ftr" sz="quarter" idx="11"/>
          </p:nvPr>
        </p:nvSpPr>
        <p:spPr/>
        <p:txBody>
          <a:bodyPr/>
          <a:lstStyle/>
          <a:p>
            <a:endParaRPr lang="it-IT"/>
          </a:p>
        </p:txBody>
      </p:sp>
      <p:sp>
        <p:nvSpPr>
          <p:cNvPr id="9" name="Segnaposto numero diapositiva 8">
            <a:extLst>
              <a:ext uri="{FF2B5EF4-FFF2-40B4-BE49-F238E27FC236}">
                <a16:creationId xmlns:a16="http://schemas.microsoft.com/office/drawing/2014/main" id="{9F464EBD-E24C-474D-9436-E1DF57F923CB}"/>
              </a:ext>
            </a:extLst>
          </p:cNvPr>
          <p:cNvSpPr>
            <a:spLocks noGrp="1"/>
          </p:cNvSpPr>
          <p:nvPr>
            <p:ph type="sldNum" sz="quarter" idx="12"/>
          </p:nvPr>
        </p:nvSpPr>
        <p:spPr/>
        <p:txBody>
          <a:bodyPr/>
          <a:lstStyle/>
          <a:p>
            <a:fld id="{3BCFD646-E34F-BC44-910D-C20213FF281A}" type="slidenum">
              <a:rPr lang="it-IT" smtClean="0"/>
              <a:t>‹N›</a:t>
            </a:fld>
            <a:endParaRPr lang="it-IT"/>
          </a:p>
        </p:txBody>
      </p:sp>
    </p:spTree>
    <p:extLst>
      <p:ext uri="{BB962C8B-B14F-4D97-AF65-F5344CB8AC3E}">
        <p14:creationId xmlns:p14="http://schemas.microsoft.com/office/powerpoint/2010/main" val="33086578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F26FDB1-27D3-694E-9C63-34AE34EE0D50}"/>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5980F814-C92A-744A-A134-8F6F8EEBED73}"/>
              </a:ext>
            </a:extLst>
          </p:cNvPr>
          <p:cNvSpPr>
            <a:spLocks noGrp="1"/>
          </p:cNvSpPr>
          <p:nvPr>
            <p:ph type="dt" sz="half" idx="10"/>
          </p:nvPr>
        </p:nvSpPr>
        <p:spPr/>
        <p:txBody>
          <a:bodyPr/>
          <a:lstStyle/>
          <a:p>
            <a:fld id="{DC9E98B2-D5D9-2747-8A78-B75BF00057DD}" type="datetimeFigureOut">
              <a:rPr lang="it-IT" smtClean="0"/>
              <a:t>27/04/2020</a:t>
            </a:fld>
            <a:endParaRPr lang="it-IT"/>
          </a:p>
        </p:txBody>
      </p:sp>
      <p:sp>
        <p:nvSpPr>
          <p:cNvPr id="4" name="Segnaposto piè di pagina 3">
            <a:extLst>
              <a:ext uri="{FF2B5EF4-FFF2-40B4-BE49-F238E27FC236}">
                <a16:creationId xmlns:a16="http://schemas.microsoft.com/office/drawing/2014/main" id="{AD37599F-BD8A-404B-9BA1-97D868089A47}"/>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id="{49D3AE1A-9937-1649-BE76-51D228CAA5E5}"/>
              </a:ext>
            </a:extLst>
          </p:cNvPr>
          <p:cNvSpPr>
            <a:spLocks noGrp="1"/>
          </p:cNvSpPr>
          <p:nvPr>
            <p:ph type="sldNum" sz="quarter" idx="12"/>
          </p:nvPr>
        </p:nvSpPr>
        <p:spPr/>
        <p:txBody>
          <a:bodyPr/>
          <a:lstStyle/>
          <a:p>
            <a:fld id="{3BCFD646-E34F-BC44-910D-C20213FF281A}" type="slidenum">
              <a:rPr lang="it-IT" smtClean="0"/>
              <a:t>‹N›</a:t>
            </a:fld>
            <a:endParaRPr lang="it-IT"/>
          </a:p>
        </p:txBody>
      </p:sp>
    </p:spTree>
    <p:extLst>
      <p:ext uri="{BB962C8B-B14F-4D97-AF65-F5344CB8AC3E}">
        <p14:creationId xmlns:p14="http://schemas.microsoft.com/office/powerpoint/2010/main" val="4005010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E9CF8E4D-673A-2646-AE97-D51541ABFD67}"/>
              </a:ext>
            </a:extLst>
          </p:cNvPr>
          <p:cNvSpPr>
            <a:spLocks noGrp="1"/>
          </p:cNvSpPr>
          <p:nvPr>
            <p:ph type="dt" sz="half" idx="10"/>
          </p:nvPr>
        </p:nvSpPr>
        <p:spPr/>
        <p:txBody>
          <a:bodyPr/>
          <a:lstStyle/>
          <a:p>
            <a:fld id="{DC9E98B2-D5D9-2747-8A78-B75BF00057DD}" type="datetimeFigureOut">
              <a:rPr lang="it-IT" smtClean="0"/>
              <a:t>27/04/2020</a:t>
            </a:fld>
            <a:endParaRPr lang="it-IT"/>
          </a:p>
        </p:txBody>
      </p:sp>
      <p:sp>
        <p:nvSpPr>
          <p:cNvPr id="3" name="Segnaposto piè di pagina 2">
            <a:extLst>
              <a:ext uri="{FF2B5EF4-FFF2-40B4-BE49-F238E27FC236}">
                <a16:creationId xmlns:a16="http://schemas.microsoft.com/office/drawing/2014/main" id="{96C0D953-C1EB-0549-B938-AD211933062F}"/>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id="{A3A59CE9-CBD2-5441-A03A-4B1AA6921D0E}"/>
              </a:ext>
            </a:extLst>
          </p:cNvPr>
          <p:cNvSpPr>
            <a:spLocks noGrp="1"/>
          </p:cNvSpPr>
          <p:nvPr>
            <p:ph type="sldNum" sz="quarter" idx="12"/>
          </p:nvPr>
        </p:nvSpPr>
        <p:spPr/>
        <p:txBody>
          <a:bodyPr/>
          <a:lstStyle/>
          <a:p>
            <a:fld id="{3BCFD646-E34F-BC44-910D-C20213FF281A}" type="slidenum">
              <a:rPr lang="it-IT" smtClean="0"/>
              <a:t>‹N›</a:t>
            </a:fld>
            <a:endParaRPr lang="it-IT"/>
          </a:p>
        </p:txBody>
      </p:sp>
    </p:spTree>
    <p:extLst>
      <p:ext uri="{BB962C8B-B14F-4D97-AF65-F5344CB8AC3E}">
        <p14:creationId xmlns:p14="http://schemas.microsoft.com/office/powerpoint/2010/main" val="30053469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C628A58-8096-1540-94B5-557992658389}"/>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9DD6F441-7E34-EB47-A545-7BBE6D9299B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r>
              <a:rPr lang="it-IT"/>
              <a:t>Modifica gli stili del testo dello schema
Secondo livello
Terzo livello
Quarto livello
Quinto livello</a:t>
            </a:r>
          </a:p>
        </p:txBody>
      </p:sp>
      <p:sp>
        <p:nvSpPr>
          <p:cNvPr id="4" name="Segnaposto testo 3">
            <a:extLst>
              <a:ext uri="{FF2B5EF4-FFF2-40B4-BE49-F238E27FC236}">
                <a16:creationId xmlns:a16="http://schemas.microsoft.com/office/drawing/2014/main" id="{E99434D2-C47B-414C-A9BF-C8AA4353E1E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it-IT"/>
              <a:t>Modifica gli stili del testo dello schema
Secondo livello
Terzo livello
Quarto livello
Quinto livello</a:t>
            </a:r>
          </a:p>
        </p:txBody>
      </p:sp>
      <p:sp>
        <p:nvSpPr>
          <p:cNvPr id="5" name="Segnaposto data 4">
            <a:extLst>
              <a:ext uri="{FF2B5EF4-FFF2-40B4-BE49-F238E27FC236}">
                <a16:creationId xmlns:a16="http://schemas.microsoft.com/office/drawing/2014/main" id="{CCDF8F6F-C8C3-1440-A18A-78DCEAB2BC2D}"/>
              </a:ext>
            </a:extLst>
          </p:cNvPr>
          <p:cNvSpPr>
            <a:spLocks noGrp="1"/>
          </p:cNvSpPr>
          <p:nvPr>
            <p:ph type="dt" sz="half" idx="10"/>
          </p:nvPr>
        </p:nvSpPr>
        <p:spPr/>
        <p:txBody>
          <a:bodyPr/>
          <a:lstStyle/>
          <a:p>
            <a:fld id="{DC9E98B2-D5D9-2747-8A78-B75BF00057DD}" type="datetimeFigureOut">
              <a:rPr lang="it-IT" smtClean="0"/>
              <a:t>27/04/2020</a:t>
            </a:fld>
            <a:endParaRPr lang="it-IT"/>
          </a:p>
        </p:txBody>
      </p:sp>
      <p:sp>
        <p:nvSpPr>
          <p:cNvPr id="6" name="Segnaposto piè di pagina 5">
            <a:extLst>
              <a:ext uri="{FF2B5EF4-FFF2-40B4-BE49-F238E27FC236}">
                <a16:creationId xmlns:a16="http://schemas.microsoft.com/office/drawing/2014/main" id="{1020A390-7881-FC40-A3B7-10CD571AAC12}"/>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B7B7F27A-E924-4B4B-9F2E-822610D86823}"/>
              </a:ext>
            </a:extLst>
          </p:cNvPr>
          <p:cNvSpPr>
            <a:spLocks noGrp="1"/>
          </p:cNvSpPr>
          <p:nvPr>
            <p:ph type="sldNum" sz="quarter" idx="12"/>
          </p:nvPr>
        </p:nvSpPr>
        <p:spPr/>
        <p:txBody>
          <a:bodyPr/>
          <a:lstStyle/>
          <a:p>
            <a:fld id="{3BCFD646-E34F-BC44-910D-C20213FF281A}" type="slidenum">
              <a:rPr lang="it-IT" smtClean="0"/>
              <a:t>‹N›</a:t>
            </a:fld>
            <a:endParaRPr lang="it-IT"/>
          </a:p>
        </p:txBody>
      </p:sp>
    </p:spTree>
    <p:extLst>
      <p:ext uri="{BB962C8B-B14F-4D97-AF65-F5344CB8AC3E}">
        <p14:creationId xmlns:p14="http://schemas.microsoft.com/office/powerpoint/2010/main" val="12897498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1771B8D-6C49-BC4A-B1CA-442593D7AE3B}"/>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74CF9007-85DD-574C-832C-0AC83A3A537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id="{50BD97FB-6BF5-C646-ADE5-9D4AE65465B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it-IT"/>
              <a:t>Modifica gli stili del testo dello schema
Secondo livello
Terzo livello
Quarto livello
Quinto livello</a:t>
            </a:r>
          </a:p>
        </p:txBody>
      </p:sp>
      <p:sp>
        <p:nvSpPr>
          <p:cNvPr id="5" name="Segnaposto data 4">
            <a:extLst>
              <a:ext uri="{FF2B5EF4-FFF2-40B4-BE49-F238E27FC236}">
                <a16:creationId xmlns:a16="http://schemas.microsoft.com/office/drawing/2014/main" id="{88E9AF8B-2308-3F40-ADCF-B86CFC745557}"/>
              </a:ext>
            </a:extLst>
          </p:cNvPr>
          <p:cNvSpPr>
            <a:spLocks noGrp="1"/>
          </p:cNvSpPr>
          <p:nvPr>
            <p:ph type="dt" sz="half" idx="10"/>
          </p:nvPr>
        </p:nvSpPr>
        <p:spPr/>
        <p:txBody>
          <a:bodyPr/>
          <a:lstStyle/>
          <a:p>
            <a:fld id="{DC9E98B2-D5D9-2747-8A78-B75BF00057DD}" type="datetimeFigureOut">
              <a:rPr lang="it-IT" smtClean="0"/>
              <a:t>27/04/2020</a:t>
            </a:fld>
            <a:endParaRPr lang="it-IT"/>
          </a:p>
        </p:txBody>
      </p:sp>
      <p:sp>
        <p:nvSpPr>
          <p:cNvPr id="6" name="Segnaposto piè di pagina 5">
            <a:extLst>
              <a:ext uri="{FF2B5EF4-FFF2-40B4-BE49-F238E27FC236}">
                <a16:creationId xmlns:a16="http://schemas.microsoft.com/office/drawing/2014/main" id="{9CC6689B-25F8-1B4C-B24C-09780BC0DABE}"/>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DB717AC2-A0BE-C946-9890-45FE67C5A879}"/>
              </a:ext>
            </a:extLst>
          </p:cNvPr>
          <p:cNvSpPr>
            <a:spLocks noGrp="1"/>
          </p:cNvSpPr>
          <p:nvPr>
            <p:ph type="sldNum" sz="quarter" idx="12"/>
          </p:nvPr>
        </p:nvSpPr>
        <p:spPr/>
        <p:txBody>
          <a:bodyPr/>
          <a:lstStyle/>
          <a:p>
            <a:fld id="{3BCFD646-E34F-BC44-910D-C20213FF281A}" type="slidenum">
              <a:rPr lang="it-IT" smtClean="0"/>
              <a:t>‹N›</a:t>
            </a:fld>
            <a:endParaRPr lang="it-IT"/>
          </a:p>
        </p:txBody>
      </p:sp>
    </p:spTree>
    <p:extLst>
      <p:ext uri="{BB962C8B-B14F-4D97-AF65-F5344CB8AC3E}">
        <p14:creationId xmlns:p14="http://schemas.microsoft.com/office/powerpoint/2010/main" val="20583260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1BAC9546-6F7A-914D-8819-E887E6B68E9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3D112267-315B-3E4E-9F61-EB41083E51F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r>
              <a:rPr lang="it-IT"/>
              <a:t>Modifica gli stili del testo dello schema
Secondo livello
Terzo livello
Quarto livello
Quinto livello</a:t>
            </a:r>
          </a:p>
        </p:txBody>
      </p:sp>
      <p:sp>
        <p:nvSpPr>
          <p:cNvPr id="4" name="Segnaposto data 3">
            <a:extLst>
              <a:ext uri="{FF2B5EF4-FFF2-40B4-BE49-F238E27FC236}">
                <a16:creationId xmlns:a16="http://schemas.microsoft.com/office/drawing/2014/main" id="{273C3E1B-394A-C743-9C4B-1327EE42738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C9E98B2-D5D9-2747-8A78-B75BF00057DD}" type="datetimeFigureOut">
              <a:rPr lang="it-IT" smtClean="0"/>
              <a:t>27/04/2020</a:t>
            </a:fld>
            <a:endParaRPr lang="it-IT"/>
          </a:p>
        </p:txBody>
      </p:sp>
      <p:sp>
        <p:nvSpPr>
          <p:cNvPr id="5" name="Segnaposto piè di pagina 4">
            <a:extLst>
              <a:ext uri="{FF2B5EF4-FFF2-40B4-BE49-F238E27FC236}">
                <a16:creationId xmlns:a16="http://schemas.microsoft.com/office/drawing/2014/main" id="{F43D782C-BD01-874E-B92B-720E545E1D9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a:extLst>
              <a:ext uri="{FF2B5EF4-FFF2-40B4-BE49-F238E27FC236}">
                <a16:creationId xmlns:a16="http://schemas.microsoft.com/office/drawing/2014/main" id="{EA4126B5-992E-DE47-AD4A-0703BBE0BBE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BCFD646-E34F-BC44-910D-C20213FF281A}" type="slidenum">
              <a:rPr lang="it-IT" smtClean="0"/>
              <a:t>‹N›</a:t>
            </a:fld>
            <a:endParaRPr lang="it-IT"/>
          </a:p>
        </p:txBody>
      </p:sp>
    </p:spTree>
    <p:extLst>
      <p:ext uri="{BB962C8B-B14F-4D97-AF65-F5344CB8AC3E}">
        <p14:creationId xmlns:p14="http://schemas.microsoft.com/office/powerpoint/2010/main" val="4226338186"/>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3.png"/><Relationship Id="rId5" Type="http://schemas.openxmlformats.org/officeDocument/2006/relationships/image" Target="../media/image2.jpeg"/><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0">
            <a:extLst>
              <a:ext uri="{FF2B5EF4-FFF2-40B4-BE49-F238E27FC236}">
                <a16:creationId xmlns:a16="http://schemas.microsoft.com/office/drawing/2014/main" id="{9AF5C66A-E8F2-4E13-98A3-FE96597C5A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601" y="0"/>
            <a:ext cx="11480494"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8" name="Picture 12">
            <a:extLst>
              <a:ext uri="{FF2B5EF4-FFF2-40B4-BE49-F238E27FC236}">
                <a16:creationId xmlns:a16="http://schemas.microsoft.com/office/drawing/2014/main" id="{AC860275-E106-493A-8BF0-E0A91130EF6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Immagine 4">
            <a:extLst>
              <a:ext uri="{FF2B5EF4-FFF2-40B4-BE49-F238E27FC236}">
                <a16:creationId xmlns:a16="http://schemas.microsoft.com/office/drawing/2014/main" id="{B77FDDB5-6FC4-2440-9491-BBE415867F22}"/>
              </a:ext>
            </a:extLst>
          </p:cNvPr>
          <p:cNvPicPr>
            <a:picLocks noChangeAspect="1"/>
          </p:cNvPicPr>
          <p:nvPr/>
        </p:nvPicPr>
        <p:blipFill rotWithShape="1">
          <a:blip r:embed="rId5"/>
          <a:srcRect r="45862" b="49780"/>
          <a:stretch/>
        </p:blipFill>
        <p:spPr>
          <a:xfrm>
            <a:off x="1117274" y="2701610"/>
            <a:ext cx="4178720" cy="3217333"/>
          </a:xfrm>
          <a:prstGeom prst="rect">
            <a:avLst/>
          </a:prstGeom>
        </p:spPr>
      </p:pic>
      <p:sp>
        <p:nvSpPr>
          <p:cNvPr id="6" name="Rettangolo 5">
            <a:extLst>
              <a:ext uri="{FF2B5EF4-FFF2-40B4-BE49-F238E27FC236}">
                <a16:creationId xmlns:a16="http://schemas.microsoft.com/office/drawing/2014/main" id="{E9CA4FC9-D28F-A843-82E2-C064750459C8}"/>
              </a:ext>
            </a:extLst>
          </p:cNvPr>
          <p:cNvSpPr/>
          <p:nvPr/>
        </p:nvSpPr>
        <p:spPr>
          <a:xfrm>
            <a:off x="6563710" y="2965061"/>
            <a:ext cx="5029200" cy="3227626"/>
          </a:xfrm>
          <a:prstGeom prst="rect">
            <a:avLst/>
          </a:prstGeom>
        </p:spPr>
        <p:txBody>
          <a:bodyPr vert="horz" lIns="91440" tIns="45720" rIns="91440" bIns="45720" rtlCol="0" anchor="ctr">
            <a:normAutofit/>
          </a:bodyPr>
          <a:lstStyle/>
          <a:p>
            <a:pPr>
              <a:lnSpc>
                <a:spcPct val="90000"/>
              </a:lnSpc>
              <a:spcAft>
                <a:spcPts val="600"/>
              </a:spcAft>
            </a:pPr>
            <a:r>
              <a:rPr lang="en-US" sz="2800" dirty="0" err="1">
                <a:solidFill>
                  <a:srgbClr val="000000"/>
                </a:solidFill>
                <a:latin typeface="Apple Chancery" panose="03020702040506060504" pitchFamily="66" charset="-79"/>
                <a:cs typeface="Apple Chancery" panose="03020702040506060504" pitchFamily="66" charset="-79"/>
              </a:rPr>
              <a:t>Scegliamo</a:t>
            </a:r>
            <a:r>
              <a:rPr lang="en-US" sz="2800" dirty="0">
                <a:solidFill>
                  <a:srgbClr val="000000"/>
                </a:solidFill>
                <a:latin typeface="Apple Chancery" panose="03020702040506060504" pitchFamily="66" charset="-79"/>
                <a:cs typeface="Apple Chancery" panose="03020702040506060504" pitchFamily="66" charset="-79"/>
              </a:rPr>
              <a:t> un </a:t>
            </a:r>
            <a:r>
              <a:rPr lang="en-US" sz="2800" dirty="0" err="1">
                <a:solidFill>
                  <a:srgbClr val="000000"/>
                </a:solidFill>
                <a:latin typeface="Apple Chancery" panose="03020702040506060504" pitchFamily="66" charset="-79"/>
                <a:cs typeface="Apple Chancery" panose="03020702040506060504" pitchFamily="66" charset="-79"/>
              </a:rPr>
              <a:t>luogo</a:t>
            </a:r>
            <a:r>
              <a:rPr lang="en-US" sz="2800" dirty="0">
                <a:solidFill>
                  <a:srgbClr val="000000"/>
                </a:solidFill>
                <a:latin typeface="Apple Chancery" panose="03020702040506060504" pitchFamily="66" charset="-79"/>
                <a:cs typeface="Apple Chancery" panose="03020702040506060504" pitchFamily="66" charset="-79"/>
              </a:rPr>
              <a:t> </a:t>
            </a:r>
            <a:r>
              <a:rPr lang="en-US" sz="2800" dirty="0" err="1">
                <a:solidFill>
                  <a:srgbClr val="000000"/>
                </a:solidFill>
                <a:latin typeface="Apple Chancery" panose="03020702040506060504" pitchFamily="66" charset="-79"/>
                <a:cs typeface="Apple Chancery" panose="03020702040506060504" pitchFamily="66" charset="-79"/>
              </a:rPr>
              <a:t>tranquillo</a:t>
            </a:r>
            <a:r>
              <a:rPr lang="en-US" sz="2800" dirty="0">
                <a:solidFill>
                  <a:srgbClr val="000000"/>
                </a:solidFill>
                <a:latin typeface="Apple Chancery" panose="03020702040506060504" pitchFamily="66" charset="-79"/>
                <a:cs typeface="Apple Chancery" panose="03020702040506060504" pitchFamily="66" charset="-79"/>
              </a:rPr>
              <a:t>, </a:t>
            </a:r>
            <a:r>
              <a:rPr lang="en-US" sz="2800" dirty="0" err="1">
                <a:solidFill>
                  <a:srgbClr val="000000"/>
                </a:solidFill>
                <a:latin typeface="Apple Chancery" panose="03020702040506060504" pitchFamily="66" charset="-79"/>
                <a:cs typeface="Apple Chancery" panose="03020702040506060504" pitchFamily="66" charset="-79"/>
              </a:rPr>
              <a:t>silenzioso</a:t>
            </a:r>
            <a:r>
              <a:rPr lang="en-US" sz="2800" dirty="0">
                <a:solidFill>
                  <a:srgbClr val="000000"/>
                </a:solidFill>
                <a:latin typeface="Apple Chancery" panose="03020702040506060504" pitchFamily="66" charset="-79"/>
                <a:cs typeface="Apple Chancery" panose="03020702040506060504" pitchFamily="66" charset="-79"/>
              </a:rPr>
              <a:t>, per </a:t>
            </a:r>
            <a:r>
              <a:rPr lang="en-US" sz="2800" dirty="0" err="1">
                <a:solidFill>
                  <a:srgbClr val="000000"/>
                </a:solidFill>
                <a:latin typeface="Apple Chancery" panose="03020702040506060504" pitchFamily="66" charset="-79"/>
                <a:cs typeface="Apple Chancery" panose="03020702040506060504" pitchFamily="66" charset="-79"/>
              </a:rPr>
              <a:t>creare</a:t>
            </a:r>
            <a:r>
              <a:rPr lang="en-US" sz="2800" dirty="0">
                <a:solidFill>
                  <a:srgbClr val="000000"/>
                </a:solidFill>
                <a:latin typeface="Apple Chancery" panose="03020702040506060504" pitchFamily="66" charset="-79"/>
                <a:cs typeface="Apple Chancery" panose="03020702040506060504" pitchFamily="66" charset="-79"/>
              </a:rPr>
              <a:t> </a:t>
            </a:r>
            <a:r>
              <a:rPr lang="en-US" sz="2800" dirty="0" err="1">
                <a:solidFill>
                  <a:srgbClr val="000000"/>
                </a:solidFill>
                <a:latin typeface="Apple Chancery" panose="03020702040506060504" pitchFamily="66" charset="-79"/>
                <a:cs typeface="Apple Chancery" panose="03020702040506060504" pitchFamily="66" charset="-79"/>
              </a:rPr>
              <a:t>dentro</a:t>
            </a:r>
            <a:r>
              <a:rPr lang="en-US" sz="2800" dirty="0">
                <a:solidFill>
                  <a:srgbClr val="000000"/>
                </a:solidFill>
                <a:latin typeface="Apple Chancery" panose="03020702040506060504" pitchFamily="66" charset="-79"/>
                <a:cs typeface="Apple Chancery" panose="03020702040506060504" pitchFamily="66" charset="-79"/>
              </a:rPr>
              <a:t> di </a:t>
            </a:r>
            <a:r>
              <a:rPr lang="en-US" sz="2800" dirty="0" err="1">
                <a:solidFill>
                  <a:srgbClr val="000000"/>
                </a:solidFill>
                <a:latin typeface="Apple Chancery" panose="03020702040506060504" pitchFamily="66" charset="-79"/>
                <a:cs typeface="Apple Chancery" panose="03020702040506060504" pitchFamily="66" charset="-79"/>
              </a:rPr>
              <a:t>noi</a:t>
            </a:r>
            <a:r>
              <a:rPr lang="en-US" sz="2800" dirty="0">
                <a:solidFill>
                  <a:srgbClr val="000000"/>
                </a:solidFill>
                <a:latin typeface="Apple Chancery" panose="03020702040506060504" pitchFamily="66" charset="-79"/>
                <a:cs typeface="Apple Chancery" panose="03020702040506060504" pitchFamily="66" charset="-79"/>
              </a:rPr>
              <a:t> un </a:t>
            </a:r>
            <a:r>
              <a:rPr lang="en-US" sz="2800" dirty="0" err="1">
                <a:solidFill>
                  <a:srgbClr val="000000"/>
                </a:solidFill>
                <a:latin typeface="Apple Chancery" panose="03020702040506060504" pitchFamily="66" charset="-79"/>
                <a:cs typeface="Apple Chancery" panose="03020702040506060504" pitchFamily="66" charset="-79"/>
              </a:rPr>
              <a:t>clima</a:t>
            </a:r>
            <a:r>
              <a:rPr lang="en-US" sz="2800" dirty="0">
                <a:solidFill>
                  <a:srgbClr val="000000"/>
                </a:solidFill>
                <a:latin typeface="Apple Chancery" panose="03020702040506060504" pitchFamily="66" charset="-79"/>
                <a:cs typeface="Apple Chancery" panose="03020702040506060504" pitchFamily="66" charset="-79"/>
              </a:rPr>
              <a:t> di pace e di </a:t>
            </a:r>
            <a:r>
              <a:rPr lang="en-US" sz="2800" dirty="0" err="1">
                <a:solidFill>
                  <a:srgbClr val="000000"/>
                </a:solidFill>
                <a:latin typeface="Apple Chancery" panose="03020702040506060504" pitchFamily="66" charset="-79"/>
                <a:cs typeface="Apple Chancery" panose="03020702040506060504" pitchFamily="66" charset="-79"/>
              </a:rPr>
              <a:t>accoglienza</a:t>
            </a:r>
            <a:r>
              <a:rPr lang="en-US" sz="2800" dirty="0">
                <a:solidFill>
                  <a:srgbClr val="000000"/>
                </a:solidFill>
                <a:latin typeface="Apple Chancery" panose="03020702040506060504" pitchFamily="66" charset="-79"/>
                <a:cs typeface="Apple Chancery" panose="03020702040506060504" pitchFamily="66" charset="-79"/>
              </a:rPr>
              <a:t> </a:t>
            </a:r>
            <a:r>
              <a:rPr lang="en-US" sz="2800" dirty="0" err="1">
                <a:solidFill>
                  <a:srgbClr val="000000"/>
                </a:solidFill>
                <a:latin typeface="Apple Chancery" panose="03020702040506060504" pitchFamily="66" charset="-79"/>
                <a:cs typeface="Apple Chancery" panose="03020702040506060504" pitchFamily="66" charset="-79"/>
              </a:rPr>
              <a:t>dell’altro</a:t>
            </a:r>
            <a:r>
              <a:rPr lang="en-US" sz="2800" dirty="0">
                <a:solidFill>
                  <a:srgbClr val="000000"/>
                </a:solidFill>
                <a:latin typeface="Apple Chancery" panose="03020702040506060504" pitchFamily="66" charset="-79"/>
                <a:cs typeface="Apple Chancery" panose="03020702040506060504" pitchFamily="66" charset="-79"/>
              </a:rPr>
              <a:t>.</a:t>
            </a:r>
          </a:p>
          <a:p>
            <a:pPr>
              <a:lnSpc>
                <a:spcPct val="90000"/>
              </a:lnSpc>
              <a:spcAft>
                <a:spcPts val="600"/>
              </a:spcAft>
            </a:pPr>
            <a:r>
              <a:rPr lang="en-US" sz="2800" dirty="0" err="1">
                <a:solidFill>
                  <a:srgbClr val="000000"/>
                </a:solidFill>
                <a:latin typeface="Apple Chancery" panose="03020702040506060504" pitchFamily="66" charset="-79"/>
                <a:cs typeface="Apple Chancery" panose="03020702040506060504" pitchFamily="66" charset="-79"/>
              </a:rPr>
              <a:t>Facciamoci</a:t>
            </a:r>
            <a:r>
              <a:rPr lang="en-US" sz="2800" dirty="0">
                <a:solidFill>
                  <a:srgbClr val="000000"/>
                </a:solidFill>
                <a:latin typeface="Apple Chancery" panose="03020702040506060504" pitchFamily="66" charset="-79"/>
                <a:cs typeface="Apple Chancery" panose="03020702040506060504" pitchFamily="66" charset="-79"/>
              </a:rPr>
              <a:t> </a:t>
            </a:r>
            <a:r>
              <a:rPr lang="en-US" sz="2800" dirty="0" err="1">
                <a:solidFill>
                  <a:srgbClr val="000000"/>
                </a:solidFill>
                <a:latin typeface="Apple Chancery" panose="03020702040506060504" pitchFamily="66" charset="-79"/>
                <a:cs typeface="Apple Chancery" panose="03020702040506060504" pitchFamily="66" charset="-79"/>
              </a:rPr>
              <a:t>aiutare</a:t>
            </a:r>
            <a:r>
              <a:rPr lang="en-US" sz="2800" dirty="0">
                <a:solidFill>
                  <a:srgbClr val="000000"/>
                </a:solidFill>
                <a:latin typeface="Apple Chancery" panose="03020702040506060504" pitchFamily="66" charset="-79"/>
                <a:cs typeface="Apple Chancery" panose="03020702040506060504" pitchFamily="66" charset="-79"/>
              </a:rPr>
              <a:t> da </a:t>
            </a:r>
            <a:r>
              <a:rPr lang="en-US" sz="2800" dirty="0" err="1">
                <a:solidFill>
                  <a:srgbClr val="000000"/>
                </a:solidFill>
                <a:latin typeface="Apple Chancery" panose="03020702040506060504" pitchFamily="66" charset="-79"/>
                <a:cs typeface="Apple Chancery" panose="03020702040506060504" pitchFamily="66" charset="-79"/>
              </a:rPr>
              <a:t>una</a:t>
            </a:r>
            <a:r>
              <a:rPr lang="en-US" sz="2800" dirty="0">
                <a:solidFill>
                  <a:srgbClr val="000000"/>
                </a:solidFill>
                <a:latin typeface="Apple Chancery" panose="03020702040506060504" pitchFamily="66" charset="-79"/>
                <a:cs typeface="Apple Chancery" panose="03020702040506060504" pitchFamily="66" charset="-79"/>
              </a:rPr>
              <a:t> </a:t>
            </a:r>
            <a:r>
              <a:rPr lang="en-US" sz="2800" dirty="0" err="1">
                <a:solidFill>
                  <a:srgbClr val="000000"/>
                </a:solidFill>
                <a:latin typeface="Apple Chancery" panose="03020702040506060504" pitchFamily="66" charset="-79"/>
                <a:cs typeface="Apple Chancery" panose="03020702040506060504" pitchFamily="66" charset="-79"/>
              </a:rPr>
              <a:t>preghiera</a:t>
            </a:r>
            <a:r>
              <a:rPr lang="en-US" sz="2800" dirty="0">
                <a:solidFill>
                  <a:srgbClr val="000000"/>
                </a:solidFill>
                <a:latin typeface="Apple Chancery" panose="03020702040506060504" pitchFamily="66" charset="-79"/>
                <a:cs typeface="Apple Chancery" panose="03020702040506060504" pitchFamily="66" charset="-79"/>
              </a:rPr>
              <a:t>.</a:t>
            </a:r>
          </a:p>
        </p:txBody>
      </p:sp>
      <p:sp>
        <p:nvSpPr>
          <p:cNvPr id="7" name="Rettangolo 6">
            <a:extLst>
              <a:ext uri="{FF2B5EF4-FFF2-40B4-BE49-F238E27FC236}">
                <a16:creationId xmlns:a16="http://schemas.microsoft.com/office/drawing/2014/main" id="{D87821D8-1880-084D-B1C6-D2F38A81C1DD}"/>
              </a:ext>
            </a:extLst>
          </p:cNvPr>
          <p:cNvSpPr/>
          <p:nvPr/>
        </p:nvSpPr>
        <p:spPr>
          <a:xfrm>
            <a:off x="3028416" y="915303"/>
            <a:ext cx="5819863" cy="923330"/>
          </a:xfrm>
          <a:prstGeom prst="rect">
            <a:avLst/>
          </a:prstGeom>
          <a:noFill/>
        </p:spPr>
        <p:txBody>
          <a:bodyPr wrap="none" lIns="91440" tIns="45720" rIns="91440" bIns="45720">
            <a:spAutoFit/>
          </a:bodyPr>
          <a:lstStyle/>
          <a:p>
            <a:pPr algn="ctr"/>
            <a:r>
              <a:rPr lang="it-IT" sz="5400" b="1" dirty="0">
                <a:ln w="10160">
                  <a:solidFill>
                    <a:schemeClr val="accent5"/>
                  </a:solidFill>
                  <a:prstDash val="solid"/>
                </a:ln>
                <a:solidFill>
                  <a:srgbClr val="FFFFFF"/>
                </a:solidFill>
                <a:effectLst>
                  <a:outerShdw blurRad="38100" dist="22860" dir="5400000" algn="tl" rotWithShape="0">
                    <a:srgbClr val="000000">
                      <a:alpha val="30000"/>
                    </a:srgbClr>
                  </a:outerShdw>
                </a:effectLst>
              </a:rPr>
              <a:t>DOVERE DI SEDERSI</a:t>
            </a:r>
            <a:endParaRPr lang="it-IT" sz="54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pic>
        <p:nvPicPr>
          <p:cNvPr id="2" name="Fratello_sole_sorella_luna_colonna_sonora.mp3">
            <a:hlinkClick r:id="" action="ppaction://media"/>
            <a:extLst>
              <a:ext uri="{FF2B5EF4-FFF2-40B4-BE49-F238E27FC236}">
                <a16:creationId xmlns:a16="http://schemas.microsoft.com/office/drawing/2014/main" id="{F6B85E36-7D81-C649-91B4-B845820F77C8}"/>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518184" y="5786287"/>
            <a:ext cx="812800" cy="812800"/>
          </a:xfrm>
          <a:prstGeom prst="rect">
            <a:avLst/>
          </a:prstGeom>
        </p:spPr>
      </p:pic>
    </p:spTree>
    <p:extLst>
      <p:ext uri="{BB962C8B-B14F-4D97-AF65-F5344CB8AC3E}">
        <p14:creationId xmlns:p14="http://schemas.microsoft.com/office/powerpoint/2010/main" val="1702640173"/>
      </p:ext>
    </p:extLst>
  </p:cSld>
  <p:clrMapOvr>
    <a:masterClrMapping/>
  </p:clrMapOvr>
  <mc:AlternateContent xmlns:mc="http://schemas.openxmlformats.org/markup-compatibility/2006" xmlns:p14="http://schemas.microsoft.com/office/powerpoint/2010/main">
    <mc:Choice Requires="p14">
      <p:transition spd="slow" p14:dur="2000" advTm="31095"/>
    </mc:Choice>
    <mc:Fallback xmlns="">
      <p:transition spd="slow" advTm="3109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7" repeatCount="indefinite" fill="remove" display="0">
                  <p:stCondLst>
                    <p:cond delay="indefinite"/>
                  </p:stCondLst>
                  <p:endCondLst>
                    <p:cond evt="onStopAudio" delay="0">
                      <p:tgtEl>
                        <p:sldTgt/>
                      </p:tgtEl>
                    </p:cond>
                  </p:endCondLst>
                </p:cTn>
                <p:tgtEl>
                  <p:spTgt spid="2"/>
                </p:tgtEl>
              </p:cMediaNode>
            </p:audio>
          </p:childTnLst>
        </p:cTn>
      </p:par>
    </p:tnLst>
  </p:timing>
  <p:extLst>
    <p:ext uri="{E180D4A7-C9FB-4DFB-919C-405C955672EB}">
      <p14:showEvtLst xmlns:p14="http://schemas.microsoft.com/office/powerpoint/2010/main">
        <p14:playEvt time="5" objId="2"/>
        <p14:pauseEvt time="9858" objId="2"/>
        <p14:seekEvt time="9858" objId="2" seek="9450"/>
        <p14:resumeEvt time="9859" objId="2"/>
      </p14:showEvtLst>
    </p:ext>
  </p:extLs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351DFE5-F63D-4BE0-BDA9-E3EB88F01A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601" y="0"/>
            <a:ext cx="11480494"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3AA16612-ACD2-4A16-8F2B-4514FD6BF28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6" name="Immagine 5">
            <a:extLst>
              <a:ext uri="{FF2B5EF4-FFF2-40B4-BE49-F238E27FC236}">
                <a16:creationId xmlns:a16="http://schemas.microsoft.com/office/drawing/2014/main" id="{D7A4D0C0-F548-5344-AA6D-E9AD8C8827F6}"/>
              </a:ext>
            </a:extLst>
          </p:cNvPr>
          <p:cNvPicPr>
            <a:picLocks noChangeAspect="1"/>
          </p:cNvPicPr>
          <p:nvPr/>
        </p:nvPicPr>
        <p:blipFill rotWithShape="1">
          <a:blip r:embed="rId3"/>
          <a:srcRect l="51217" b="46258"/>
          <a:stretch/>
        </p:blipFill>
        <p:spPr>
          <a:xfrm>
            <a:off x="7061817" y="2449869"/>
            <a:ext cx="4316792" cy="3947153"/>
          </a:xfrm>
          <a:prstGeom prst="rect">
            <a:avLst/>
          </a:prstGeom>
        </p:spPr>
      </p:pic>
      <p:sp>
        <p:nvSpPr>
          <p:cNvPr id="4" name="Rettangolo 3">
            <a:extLst>
              <a:ext uri="{FF2B5EF4-FFF2-40B4-BE49-F238E27FC236}">
                <a16:creationId xmlns:a16="http://schemas.microsoft.com/office/drawing/2014/main" id="{E09CF09A-C900-2E4D-852E-E06129CE5A35}"/>
              </a:ext>
            </a:extLst>
          </p:cNvPr>
          <p:cNvSpPr/>
          <p:nvPr/>
        </p:nvSpPr>
        <p:spPr>
          <a:xfrm>
            <a:off x="4326228" y="915303"/>
            <a:ext cx="3539239" cy="923330"/>
          </a:xfrm>
          <a:prstGeom prst="rect">
            <a:avLst/>
          </a:prstGeom>
          <a:noFill/>
        </p:spPr>
        <p:txBody>
          <a:bodyPr wrap="none" lIns="91440" tIns="45720" rIns="91440" bIns="45720">
            <a:spAutoFit/>
          </a:bodyPr>
          <a:lstStyle/>
          <a:p>
            <a:pPr algn="ctr"/>
            <a:r>
              <a:rPr lang="it-IT" sz="5400" b="1" spc="50" dirty="0">
                <a:ln w="9525" cmpd="sng">
                  <a:solidFill>
                    <a:schemeClr val="accent1"/>
                  </a:solidFill>
                  <a:prstDash val="solid"/>
                </a:ln>
                <a:solidFill>
                  <a:srgbClr val="70AD47">
                    <a:tint val="1000"/>
                  </a:srgbClr>
                </a:solidFill>
                <a:effectLst>
                  <a:glow rad="38100">
                    <a:schemeClr val="accent1">
                      <a:alpha val="40000"/>
                    </a:schemeClr>
                  </a:glow>
                </a:effectLst>
              </a:rPr>
              <a:t>PREGHIERA</a:t>
            </a:r>
            <a:endParaRPr lang="it-IT" sz="5400" b="1" cap="none"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sp>
        <p:nvSpPr>
          <p:cNvPr id="5" name="Rettangolo 4">
            <a:extLst>
              <a:ext uri="{FF2B5EF4-FFF2-40B4-BE49-F238E27FC236}">
                <a16:creationId xmlns:a16="http://schemas.microsoft.com/office/drawing/2014/main" id="{F1F822ED-E83E-A243-BC52-6C4D1757D2A7}"/>
              </a:ext>
            </a:extLst>
          </p:cNvPr>
          <p:cNvSpPr/>
          <p:nvPr/>
        </p:nvSpPr>
        <p:spPr>
          <a:xfrm>
            <a:off x="508332" y="2753936"/>
            <a:ext cx="6096000" cy="3416320"/>
          </a:xfrm>
          <a:prstGeom prst="rect">
            <a:avLst/>
          </a:prstGeom>
        </p:spPr>
        <p:txBody>
          <a:bodyPr>
            <a:spAutoFit/>
          </a:bodyPr>
          <a:lstStyle/>
          <a:p>
            <a:r>
              <a:rPr lang="it-IT" dirty="0">
                <a:latin typeface="Apple Chancery" panose="03020702040506060504" pitchFamily="66" charset="-79"/>
                <a:cs typeface="Apple Chancery" panose="03020702040506060504" pitchFamily="66" charset="-79"/>
              </a:rPr>
              <a:t>Se voglio amare l’altro, devo stimarlo, accettarlo com’è e non esigere che sia più di quello che è, né diverso, adatto ai miei gusti.</a:t>
            </a:r>
          </a:p>
          <a:p>
            <a:r>
              <a:rPr lang="it-IT" dirty="0">
                <a:latin typeface="Apple Chancery" panose="03020702040506060504" pitchFamily="66" charset="-79"/>
                <a:cs typeface="Apple Chancery" panose="03020702040506060504" pitchFamily="66" charset="-79"/>
              </a:rPr>
              <a:t>Se voglio amare l’altro, devo rispettarlo in tutta la sua persona. Riconoscergli tutta la sua libertà, desiderare per lui la sua spontaneità. </a:t>
            </a:r>
          </a:p>
          <a:p>
            <a:r>
              <a:rPr lang="it-IT" dirty="0">
                <a:latin typeface="Apple Chancery" panose="03020702040506060504" pitchFamily="66" charset="-79"/>
                <a:cs typeface="Apple Chancery" panose="03020702040506060504" pitchFamily="66" charset="-79"/>
              </a:rPr>
              <a:t>Se voglio amare l’altro devo scoprirlo. Saper svelare anche sotto i difetti le qualità profonde, i doni e i talenti, la nobiltà dell’anima.</a:t>
            </a:r>
          </a:p>
          <a:p>
            <a:r>
              <a:rPr lang="it-IT" dirty="0">
                <a:latin typeface="Apple Chancery" panose="03020702040506060504" pitchFamily="66" charset="-79"/>
                <a:cs typeface="Apple Chancery" panose="03020702040506060504" pitchFamily="66" charset="-79"/>
              </a:rPr>
              <a:t>Se voglio amare l’altro devo cogliere nella vita quotidiana, nuove ragioni per apprezzare il suo valore, comprendendolo e trattandolo meglio.</a:t>
            </a:r>
          </a:p>
        </p:txBody>
      </p:sp>
    </p:spTree>
    <p:extLst>
      <p:ext uri="{BB962C8B-B14F-4D97-AF65-F5344CB8AC3E}">
        <p14:creationId xmlns:p14="http://schemas.microsoft.com/office/powerpoint/2010/main" val="2464715872"/>
      </p:ext>
    </p:extLst>
  </p:cSld>
  <p:clrMapOvr>
    <a:masterClrMapping/>
  </p:clrMapOvr>
  <mc:AlternateContent xmlns:mc="http://schemas.openxmlformats.org/markup-compatibility/2006" xmlns:p14="http://schemas.microsoft.com/office/powerpoint/2010/main">
    <mc:Choice Requires="p14">
      <p:transition spd="slow" p14:dur="2000" advTm="61409"/>
    </mc:Choice>
    <mc:Fallback xmlns="">
      <p:transition spd="slow" advTm="61409"/>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351DFE5-F63D-4BE0-BDA9-E3EB88F01A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601" y="0"/>
            <a:ext cx="11480494"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3AA16612-ACD2-4A16-8F2B-4514FD6BF28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Immagine 4">
            <a:extLst>
              <a:ext uri="{FF2B5EF4-FFF2-40B4-BE49-F238E27FC236}">
                <a16:creationId xmlns:a16="http://schemas.microsoft.com/office/drawing/2014/main" id="{EBF518A3-CA08-C34A-AD5B-F22B74F5427F}"/>
              </a:ext>
            </a:extLst>
          </p:cNvPr>
          <p:cNvPicPr>
            <a:picLocks noChangeAspect="1"/>
          </p:cNvPicPr>
          <p:nvPr/>
        </p:nvPicPr>
        <p:blipFill rotWithShape="1">
          <a:blip r:embed="rId3"/>
          <a:srcRect t="45818" r="48049"/>
          <a:stretch/>
        </p:blipFill>
        <p:spPr>
          <a:xfrm>
            <a:off x="683901" y="2963917"/>
            <a:ext cx="3699742" cy="3200400"/>
          </a:xfrm>
          <a:prstGeom prst="rect">
            <a:avLst/>
          </a:prstGeom>
        </p:spPr>
      </p:pic>
      <p:sp>
        <p:nvSpPr>
          <p:cNvPr id="6" name="Rettangolo 5">
            <a:extLst>
              <a:ext uri="{FF2B5EF4-FFF2-40B4-BE49-F238E27FC236}">
                <a16:creationId xmlns:a16="http://schemas.microsoft.com/office/drawing/2014/main" id="{849A8837-B763-3D4C-B01E-E4C7809FA3DB}"/>
              </a:ext>
            </a:extLst>
          </p:cNvPr>
          <p:cNvSpPr/>
          <p:nvPr/>
        </p:nvSpPr>
        <p:spPr>
          <a:xfrm>
            <a:off x="969492" y="515908"/>
            <a:ext cx="10252712" cy="1754326"/>
          </a:xfrm>
          <a:prstGeom prst="rect">
            <a:avLst/>
          </a:prstGeom>
          <a:noFill/>
        </p:spPr>
        <p:txBody>
          <a:bodyPr wrap="square" lIns="91440" tIns="45720" rIns="91440" bIns="45720">
            <a:spAutoFit/>
          </a:bodyPr>
          <a:lstStyle/>
          <a:p>
            <a:pPr algn="ctr"/>
            <a:r>
              <a:rPr lang="it-IT" sz="5400" b="1" spc="50" dirty="0">
                <a:ln w="9525" cmpd="sng">
                  <a:solidFill>
                    <a:schemeClr val="accent1"/>
                  </a:solidFill>
                  <a:prstDash val="solid"/>
                </a:ln>
                <a:solidFill>
                  <a:srgbClr val="70AD47">
                    <a:tint val="1000"/>
                  </a:srgbClr>
                </a:solidFill>
                <a:effectLst>
                  <a:glow rad="38100">
                    <a:schemeClr val="accent1">
                      <a:alpha val="40000"/>
                    </a:schemeClr>
                  </a:glow>
                </a:effectLst>
              </a:rPr>
              <a:t>ATTEGGIAMENTI NECESSARI DURANTE IL DOVERE DI SEDERSI</a:t>
            </a:r>
            <a:endParaRPr lang="it-IT" sz="5400" b="1" cap="none"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sp>
        <p:nvSpPr>
          <p:cNvPr id="7" name="CasellaDiTesto 6">
            <a:extLst>
              <a:ext uri="{FF2B5EF4-FFF2-40B4-BE49-F238E27FC236}">
                <a16:creationId xmlns:a16="http://schemas.microsoft.com/office/drawing/2014/main" id="{5149BB2A-9342-EB43-920C-9FA7819C55E6}"/>
              </a:ext>
            </a:extLst>
          </p:cNvPr>
          <p:cNvSpPr txBox="1"/>
          <p:nvPr/>
        </p:nvSpPr>
        <p:spPr>
          <a:xfrm>
            <a:off x="6095848" y="2747997"/>
            <a:ext cx="5126356" cy="3693319"/>
          </a:xfrm>
          <a:prstGeom prst="rect">
            <a:avLst/>
          </a:prstGeom>
          <a:noFill/>
        </p:spPr>
        <p:txBody>
          <a:bodyPr wrap="square" rtlCol="0">
            <a:spAutoFit/>
          </a:bodyPr>
          <a:lstStyle/>
          <a:p>
            <a:pPr marL="285750" indent="-285750">
              <a:buFontTx/>
              <a:buChar char="-"/>
            </a:pPr>
            <a:r>
              <a:rPr lang="it-IT" dirty="0">
                <a:cs typeface="Apple Chancery" panose="03020702040506060504" pitchFamily="66" charset="-79"/>
              </a:rPr>
              <a:t>IMPARARE AD ASCOLTARE</a:t>
            </a:r>
          </a:p>
          <a:p>
            <a:pPr marL="285750" indent="-285750">
              <a:buFontTx/>
              <a:buChar char="-"/>
            </a:pPr>
            <a:endParaRPr lang="it-IT" dirty="0">
              <a:cs typeface="Apple Chancery" panose="03020702040506060504" pitchFamily="66" charset="-79"/>
            </a:endParaRPr>
          </a:p>
          <a:p>
            <a:pPr marL="285750" indent="-285750">
              <a:buFontTx/>
              <a:buChar char="-"/>
            </a:pPr>
            <a:r>
              <a:rPr lang="it-IT" dirty="0">
                <a:cs typeface="Apple Chancery" panose="03020702040506060504" pitchFamily="66" charset="-79"/>
              </a:rPr>
              <a:t>IMPARARE A REPRIMERE L’ISTINTO DI PARLARE</a:t>
            </a:r>
          </a:p>
          <a:p>
            <a:pPr marL="285750" indent="-285750">
              <a:buFontTx/>
              <a:buChar char="-"/>
            </a:pPr>
            <a:endParaRPr lang="it-IT" dirty="0">
              <a:cs typeface="Apple Chancery" panose="03020702040506060504" pitchFamily="66" charset="-79"/>
            </a:endParaRPr>
          </a:p>
          <a:p>
            <a:pPr marL="285750" indent="-285750">
              <a:buFontTx/>
              <a:buChar char="-"/>
            </a:pPr>
            <a:r>
              <a:rPr lang="it-IT" dirty="0">
                <a:cs typeface="Apple Chancery" panose="03020702040506060504" pitchFamily="66" charset="-79"/>
              </a:rPr>
              <a:t>ACCOGLIERE L’ALTRO</a:t>
            </a:r>
          </a:p>
          <a:p>
            <a:pPr marL="285750" indent="-285750">
              <a:buFontTx/>
              <a:buChar char="-"/>
            </a:pPr>
            <a:endParaRPr lang="it-IT" dirty="0">
              <a:cs typeface="Apple Chancery" panose="03020702040506060504" pitchFamily="66" charset="-79"/>
            </a:endParaRPr>
          </a:p>
          <a:p>
            <a:pPr marL="285750" indent="-285750">
              <a:buFontTx/>
              <a:buChar char="-"/>
            </a:pPr>
            <a:r>
              <a:rPr lang="it-IT" dirty="0">
                <a:cs typeface="Apple Chancery" panose="03020702040506060504" pitchFamily="66" charset="-79"/>
              </a:rPr>
              <a:t>PERDONARE</a:t>
            </a:r>
          </a:p>
          <a:p>
            <a:endParaRPr lang="it-IT" dirty="0">
              <a:cs typeface="Apple Chancery" panose="03020702040506060504" pitchFamily="66" charset="-79"/>
            </a:endParaRPr>
          </a:p>
          <a:p>
            <a:pPr marL="285750" indent="-285750">
              <a:buFontTx/>
              <a:buChar char="-"/>
            </a:pPr>
            <a:r>
              <a:rPr lang="it-IT" dirty="0">
                <a:cs typeface="Apple Chancery" panose="03020702040506060504" pitchFamily="66" charset="-79"/>
              </a:rPr>
              <a:t>ESSERE DISPONIBILI A FARSI CONOSCERE</a:t>
            </a:r>
          </a:p>
          <a:p>
            <a:endParaRPr lang="it-IT" dirty="0">
              <a:cs typeface="Apple Chancery" panose="03020702040506060504" pitchFamily="66" charset="-79"/>
            </a:endParaRPr>
          </a:p>
          <a:p>
            <a:pPr marL="285750" indent="-285750">
              <a:buFontTx/>
              <a:buChar char="-"/>
            </a:pPr>
            <a:r>
              <a:rPr lang="it-IT" dirty="0">
                <a:cs typeface="Apple Chancery" panose="03020702040506060504" pitchFamily="66" charset="-79"/>
              </a:rPr>
              <a:t>ESSERE SINCERI</a:t>
            </a:r>
          </a:p>
          <a:p>
            <a:endParaRPr lang="it-IT" dirty="0">
              <a:cs typeface="Apple Chancery" panose="03020702040506060504" pitchFamily="66" charset="-79"/>
            </a:endParaRPr>
          </a:p>
          <a:p>
            <a:pPr marL="285750" indent="-285750">
              <a:buFontTx/>
              <a:buChar char="-"/>
            </a:pPr>
            <a:r>
              <a:rPr lang="it-IT" dirty="0">
                <a:cs typeface="Apple Chancery" panose="03020702040506060504" pitchFamily="66" charset="-79"/>
              </a:rPr>
              <a:t>ESSERE DISPONIBILI AL CAMBIAMENTO</a:t>
            </a:r>
          </a:p>
        </p:txBody>
      </p:sp>
    </p:spTree>
    <p:extLst>
      <p:ext uri="{BB962C8B-B14F-4D97-AF65-F5344CB8AC3E}">
        <p14:creationId xmlns:p14="http://schemas.microsoft.com/office/powerpoint/2010/main" val="847551692"/>
      </p:ext>
    </p:extLst>
  </p:cSld>
  <p:clrMapOvr>
    <a:masterClrMapping/>
  </p:clrMapOvr>
  <mc:AlternateContent xmlns:mc="http://schemas.openxmlformats.org/markup-compatibility/2006" xmlns:p14="http://schemas.microsoft.com/office/powerpoint/2010/main">
    <mc:Choice Requires="p14">
      <p:transition spd="slow" p14:dur="2000" advTm="32027"/>
    </mc:Choice>
    <mc:Fallback xmlns="">
      <p:transition spd="slow" advTm="32027"/>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351DFE5-F63D-4BE0-BDA9-E3EB88F01A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601" y="0"/>
            <a:ext cx="11480494"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3AA16612-ACD2-4A16-8F2B-4514FD6BF28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Immagine 4">
            <a:extLst>
              <a:ext uri="{FF2B5EF4-FFF2-40B4-BE49-F238E27FC236}">
                <a16:creationId xmlns:a16="http://schemas.microsoft.com/office/drawing/2014/main" id="{114080BC-8B07-F14C-B235-580B33B50A7D}"/>
              </a:ext>
            </a:extLst>
          </p:cNvPr>
          <p:cNvPicPr>
            <a:picLocks noChangeAspect="1"/>
          </p:cNvPicPr>
          <p:nvPr/>
        </p:nvPicPr>
        <p:blipFill rotWithShape="1">
          <a:blip r:embed="rId3"/>
          <a:srcRect l="53773" t="47682"/>
          <a:stretch/>
        </p:blipFill>
        <p:spPr>
          <a:xfrm>
            <a:off x="7315198" y="2963916"/>
            <a:ext cx="3894083" cy="3655308"/>
          </a:xfrm>
          <a:prstGeom prst="rect">
            <a:avLst/>
          </a:prstGeom>
        </p:spPr>
      </p:pic>
      <p:sp>
        <p:nvSpPr>
          <p:cNvPr id="6" name="CasellaDiTesto 5">
            <a:extLst>
              <a:ext uri="{FF2B5EF4-FFF2-40B4-BE49-F238E27FC236}">
                <a16:creationId xmlns:a16="http://schemas.microsoft.com/office/drawing/2014/main" id="{2DE89F05-6222-CB4E-9618-F789B28EC1A6}"/>
              </a:ext>
            </a:extLst>
          </p:cNvPr>
          <p:cNvSpPr txBox="1"/>
          <p:nvPr/>
        </p:nvSpPr>
        <p:spPr>
          <a:xfrm>
            <a:off x="1592318" y="1586948"/>
            <a:ext cx="9490049" cy="461665"/>
          </a:xfrm>
          <a:prstGeom prst="rect">
            <a:avLst/>
          </a:prstGeom>
          <a:noFill/>
        </p:spPr>
        <p:txBody>
          <a:bodyPr wrap="square" rtlCol="0">
            <a:spAutoFit/>
          </a:bodyPr>
          <a:lstStyle/>
          <a:p>
            <a:r>
              <a:rPr lang="it-IT" sz="2400" dirty="0">
                <a:solidFill>
                  <a:schemeClr val="bg1"/>
                </a:solidFill>
              </a:rPr>
              <a:t>“Nulla disprezzi di quanto hai creato, Signore che ami la vita” - </a:t>
            </a:r>
            <a:r>
              <a:rPr lang="it-IT" sz="2400" dirty="0" err="1">
                <a:solidFill>
                  <a:schemeClr val="bg1"/>
                </a:solidFill>
              </a:rPr>
              <a:t>Sap</a:t>
            </a:r>
            <a:r>
              <a:rPr lang="it-IT" sz="2400" dirty="0">
                <a:solidFill>
                  <a:schemeClr val="bg1"/>
                </a:solidFill>
              </a:rPr>
              <a:t>. 11, 24</a:t>
            </a:r>
            <a:endParaRPr lang="it-IT" sz="2400" b="1" dirty="0">
              <a:solidFill>
                <a:schemeClr val="bg1"/>
              </a:solidFill>
            </a:endParaRPr>
          </a:p>
        </p:txBody>
      </p:sp>
      <p:sp>
        <p:nvSpPr>
          <p:cNvPr id="7" name="Rettangolo 6">
            <a:extLst>
              <a:ext uri="{FF2B5EF4-FFF2-40B4-BE49-F238E27FC236}">
                <a16:creationId xmlns:a16="http://schemas.microsoft.com/office/drawing/2014/main" id="{F39C3299-4322-974C-8B65-8CD8D39D2950}"/>
              </a:ext>
            </a:extLst>
          </p:cNvPr>
          <p:cNvSpPr/>
          <p:nvPr/>
        </p:nvSpPr>
        <p:spPr>
          <a:xfrm>
            <a:off x="3352564" y="915303"/>
            <a:ext cx="5486567" cy="923330"/>
          </a:xfrm>
          <a:prstGeom prst="rect">
            <a:avLst/>
          </a:prstGeom>
          <a:noFill/>
        </p:spPr>
        <p:txBody>
          <a:bodyPr wrap="none" lIns="91440" tIns="45720" rIns="91440" bIns="45720">
            <a:spAutoFit/>
          </a:bodyPr>
          <a:lstStyle/>
          <a:p>
            <a:pPr algn="ctr"/>
            <a:r>
              <a:rPr lang="it-IT" sz="5400" b="1" spc="50" dirty="0">
                <a:ln w="9525" cmpd="sng">
                  <a:solidFill>
                    <a:schemeClr val="accent1"/>
                  </a:solidFill>
                  <a:prstDash val="solid"/>
                </a:ln>
                <a:solidFill>
                  <a:srgbClr val="70AD47">
                    <a:tint val="1000"/>
                  </a:srgbClr>
                </a:solidFill>
                <a:effectLst>
                  <a:glow rad="38100">
                    <a:schemeClr val="accent1">
                      <a:alpha val="40000"/>
                    </a:schemeClr>
                  </a:glow>
                </a:effectLst>
              </a:rPr>
              <a:t>LA PAROLA DI DIO</a:t>
            </a:r>
            <a:endParaRPr lang="it-IT" sz="5400" b="1" cap="none"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sp>
        <p:nvSpPr>
          <p:cNvPr id="9" name="CasellaDiTesto 8">
            <a:extLst>
              <a:ext uri="{FF2B5EF4-FFF2-40B4-BE49-F238E27FC236}">
                <a16:creationId xmlns:a16="http://schemas.microsoft.com/office/drawing/2014/main" id="{CFDD5E27-0C90-224C-8FC2-42ECE62DBAA9}"/>
              </a:ext>
            </a:extLst>
          </p:cNvPr>
          <p:cNvSpPr txBox="1"/>
          <p:nvPr/>
        </p:nvSpPr>
        <p:spPr>
          <a:xfrm>
            <a:off x="583324" y="2963916"/>
            <a:ext cx="5927835" cy="4524315"/>
          </a:xfrm>
          <a:prstGeom prst="rect">
            <a:avLst/>
          </a:prstGeom>
          <a:noFill/>
        </p:spPr>
        <p:txBody>
          <a:bodyPr wrap="square" rtlCol="0">
            <a:spAutoFit/>
          </a:bodyPr>
          <a:lstStyle/>
          <a:p>
            <a:r>
              <a:rPr lang="it-IT" b="1" dirty="0">
                <a:latin typeface="Apple Chancery" panose="03020702040506060504" pitchFamily="66" charset="-79"/>
                <a:cs typeface="Apple Chancery" panose="03020702040506060504" pitchFamily="66" charset="-79"/>
              </a:rPr>
              <a:t>22</a:t>
            </a:r>
            <a:r>
              <a:rPr lang="it-IT" dirty="0">
                <a:latin typeface="Apple Chancery" panose="03020702040506060504" pitchFamily="66" charset="-79"/>
                <a:cs typeface="Apple Chancery" panose="03020702040506060504" pitchFamily="66" charset="-79"/>
              </a:rPr>
              <a:t> Tutto il mondo davanti a te, come polvere sulla bilancia, come una stilla di rugiada mattutina caduta sulla terra.</a:t>
            </a:r>
            <a:br>
              <a:rPr lang="it-IT" dirty="0">
                <a:latin typeface="Apple Chancery" panose="03020702040506060504" pitchFamily="66" charset="-79"/>
                <a:cs typeface="Apple Chancery" panose="03020702040506060504" pitchFamily="66" charset="-79"/>
              </a:rPr>
            </a:br>
            <a:r>
              <a:rPr lang="it-IT" b="1" dirty="0">
                <a:latin typeface="Apple Chancery" panose="03020702040506060504" pitchFamily="66" charset="-79"/>
                <a:cs typeface="Apple Chancery" panose="03020702040506060504" pitchFamily="66" charset="-79"/>
              </a:rPr>
              <a:t>23</a:t>
            </a:r>
            <a:r>
              <a:rPr lang="it-IT" dirty="0">
                <a:latin typeface="Apple Chancery" panose="03020702040506060504" pitchFamily="66" charset="-79"/>
                <a:cs typeface="Apple Chancery" panose="03020702040506060504" pitchFamily="66" charset="-79"/>
              </a:rPr>
              <a:t> Hai compassione di tutti, perché tutto tu puoi,</a:t>
            </a:r>
            <a:br>
              <a:rPr lang="it-IT" dirty="0">
                <a:latin typeface="Apple Chancery" panose="03020702040506060504" pitchFamily="66" charset="-79"/>
                <a:cs typeface="Apple Chancery" panose="03020702040506060504" pitchFamily="66" charset="-79"/>
              </a:rPr>
            </a:br>
            <a:r>
              <a:rPr lang="it-IT" dirty="0">
                <a:latin typeface="Apple Chancery" panose="03020702040506060504" pitchFamily="66" charset="-79"/>
                <a:cs typeface="Apple Chancery" panose="03020702040506060504" pitchFamily="66" charset="-79"/>
              </a:rPr>
              <a:t>non guardi ai peccati degli uomini, in vista del pentimento.</a:t>
            </a:r>
            <a:br>
              <a:rPr lang="it-IT" dirty="0">
                <a:latin typeface="Apple Chancery" panose="03020702040506060504" pitchFamily="66" charset="-79"/>
                <a:cs typeface="Apple Chancery" panose="03020702040506060504" pitchFamily="66" charset="-79"/>
              </a:rPr>
            </a:br>
            <a:r>
              <a:rPr lang="it-IT" b="1" dirty="0">
                <a:latin typeface="Apple Chancery" panose="03020702040506060504" pitchFamily="66" charset="-79"/>
                <a:cs typeface="Apple Chancery" panose="03020702040506060504" pitchFamily="66" charset="-79"/>
              </a:rPr>
              <a:t>24</a:t>
            </a:r>
            <a:r>
              <a:rPr lang="it-IT" dirty="0">
                <a:latin typeface="Apple Chancery" panose="03020702040506060504" pitchFamily="66" charset="-79"/>
                <a:cs typeface="Apple Chancery" panose="03020702040506060504" pitchFamily="66" charset="-79"/>
              </a:rPr>
              <a:t> Poiché tu ami tutte le cose esistenti e nulla disprezzi di quanto hai creato; se avessi odiato qualcosa, non l'avresti neppure creata.</a:t>
            </a:r>
            <a:br>
              <a:rPr lang="it-IT" dirty="0">
                <a:latin typeface="Apple Chancery" panose="03020702040506060504" pitchFamily="66" charset="-79"/>
                <a:cs typeface="Apple Chancery" panose="03020702040506060504" pitchFamily="66" charset="-79"/>
              </a:rPr>
            </a:br>
            <a:r>
              <a:rPr lang="it-IT" b="1" dirty="0">
                <a:latin typeface="Apple Chancery" panose="03020702040506060504" pitchFamily="66" charset="-79"/>
                <a:cs typeface="Apple Chancery" panose="03020702040506060504" pitchFamily="66" charset="-79"/>
              </a:rPr>
              <a:t>25</a:t>
            </a:r>
            <a:r>
              <a:rPr lang="it-IT" dirty="0">
                <a:latin typeface="Apple Chancery" panose="03020702040506060504" pitchFamily="66" charset="-79"/>
                <a:cs typeface="Apple Chancery" panose="03020702040506060504" pitchFamily="66" charset="-79"/>
              </a:rPr>
              <a:t> Come potrebbe sussistere una cosa, se tu non vuoi?</a:t>
            </a:r>
            <a:br>
              <a:rPr lang="it-IT" dirty="0">
                <a:latin typeface="Apple Chancery" panose="03020702040506060504" pitchFamily="66" charset="-79"/>
                <a:cs typeface="Apple Chancery" panose="03020702040506060504" pitchFamily="66" charset="-79"/>
              </a:rPr>
            </a:br>
            <a:r>
              <a:rPr lang="it-IT" dirty="0">
                <a:latin typeface="Apple Chancery" panose="03020702040506060504" pitchFamily="66" charset="-79"/>
                <a:cs typeface="Apple Chancery" panose="03020702040506060504" pitchFamily="66" charset="-79"/>
              </a:rPr>
              <a:t>O conservarsi se tu non l'avessi chiamata all'esistenza?</a:t>
            </a:r>
            <a:br>
              <a:rPr lang="it-IT" dirty="0">
                <a:latin typeface="Apple Chancery" panose="03020702040506060504" pitchFamily="66" charset="-79"/>
                <a:cs typeface="Apple Chancery" panose="03020702040506060504" pitchFamily="66" charset="-79"/>
              </a:rPr>
            </a:br>
            <a:r>
              <a:rPr lang="it-IT" b="1" dirty="0">
                <a:latin typeface="Apple Chancery" panose="03020702040506060504" pitchFamily="66" charset="-79"/>
                <a:cs typeface="Apple Chancery" panose="03020702040506060504" pitchFamily="66" charset="-79"/>
              </a:rPr>
              <a:t>26</a:t>
            </a:r>
            <a:r>
              <a:rPr lang="it-IT" dirty="0">
                <a:latin typeface="Apple Chancery" panose="03020702040506060504" pitchFamily="66" charset="-79"/>
                <a:cs typeface="Apple Chancery" panose="03020702040506060504" pitchFamily="66" charset="-79"/>
              </a:rPr>
              <a:t> Tu risparmi tutte le cose, perché tutte son tue, Signore, amante della vita.</a:t>
            </a:r>
          </a:p>
          <a:p>
            <a:r>
              <a:rPr lang="it-IT" dirty="0">
                <a:latin typeface="Apple Chancery" panose="03020702040506060504" pitchFamily="66" charset="-79"/>
                <a:cs typeface="Apple Chancery" panose="03020702040506060504" pitchFamily="66" charset="-79"/>
              </a:rPr>
              <a:t>				</a:t>
            </a:r>
            <a:r>
              <a:rPr lang="it-IT" sz="1200" i="1" dirty="0">
                <a:latin typeface="Apple Chancery" panose="03020702040506060504" pitchFamily="66" charset="-79"/>
                <a:cs typeface="Apple Chancery" panose="03020702040506060504" pitchFamily="66" charset="-79"/>
              </a:rPr>
              <a:t>SAP. 11, 22-26</a:t>
            </a:r>
          </a:p>
          <a:p>
            <a:br>
              <a:rPr lang="it-IT" dirty="0"/>
            </a:br>
            <a:endParaRPr lang="it-IT" dirty="0"/>
          </a:p>
        </p:txBody>
      </p:sp>
    </p:spTree>
    <p:extLst>
      <p:ext uri="{BB962C8B-B14F-4D97-AF65-F5344CB8AC3E}">
        <p14:creationId xmlns:p14="http://schemas.microsoft.com/office/powerpoint/2010/main" val="3448237281"/>
      </p:ext>
    </p:extLst>
  </p:cSld>
  <p:clrMapOvr>
    <a:masterClrMapping/>
  </p:clrMapOvr>
  <mc:AlternateContent xmlns:mc="http://schemas.openxmlformats.org/markup-compatibility/2006" xmlns:p14="http://schemas.microsoft.com/office/powerpoint/2010/main">
    <mc:Choice Requires="p14">
      <p:transition spd="slow" p14:dur="2000" advTm="62236"/>
    </mc:Choice>
    <mc:Fallback xmlns="">
      <p:transition spd="slow" advTm="62236"/>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magine 6">
            <a:extLst>
              <a:ext uri="{FF2B5EF4-FFF2-40B4-BE49-F238E27FC236}">
                <a16:creationId xmlns:a16="http://schemas.microsoft.com/office/drawing/2014/main" id="{237ACCFA-4C45-5A42-88B3-0BCD7007DF58}"/>
              </a:ext>
            </a:extLst>
          </p:cNvPr>
          <p:cNvPicPr>
            <a:picLocks noChangeAspect="1"/>
          </p:cNvPicPr>
          <p:nvPr/>
        </p:nvPicPr>
        <p:blipFill rotWithShape="1">
          <a:blip r:embed="rId2">
            <a:alphaModFix/>
          </a:blip>
          <a:srcRect r="48627" b="49291"/>
          <a:stretch/>
        </p:blipFill>
        <p:spPr>
          <a:xfrm>
            <a:off x="2712721" y="-25565"/>
            <a:ext cx="3380909" cy="2910432"/>
          </a:xfrm>
          <a:prstGeom prst="rect">
            <a:avLst/>
          </a:prstGeom>
        </p:spPr>
      </p:pic>
      <p:pic>
        <p:nvPicPr>
          <p:cNvPr id="13" name="Immagine 12">
            <a:extLst>
              <a:ext uri="{FF2B5EF4-FFF2-40B4-BE49-F238E27FC236}">
                <a16:creationId xmlns:a16="http://schemas.microsoft.com/office/drawing/2014/main" id="{2F9EBA57-ED49-A640-B7A7-8FA4AA5FE74B}"/>
              </a:ext>
            </a:extLst>
          </p:cNvPr>
          <p:cNvPicPr>
            <a:picLocks noChangeAspect="1"/>
          </p:cNvPicPr>
          <p:nvPr/>
        </p:nvPicPr>
        <p:blipFill rotWithShape="1">
          <a:blip r:embed="rId2">
            <a:alphaModFix/>
          </a:blip>
          <a:srcRect l="51372" r="-5295" b="50000"/>
          <a:stretch/>
        </p:blipFill>
        <p:spPr>
          <a:xfrm>
            <a:off x="6093630" y="21941"/>
            <a:ext cx="3789511" cy="2815420"/>
          </a:xfrm>
          <a:prstGeom prst="rect">
            <a:avLst/>
          </a:prstGeom>
        </p:spPr>
      </p:pic>
      <p:pic>
        <p:nvPicPr>
          <p:cNvPr id="9" name="Immagine 8">
            <a:extLst>
              <a:ext uri="{FF2B5EF4-FFF2-40B4-BE49-F238E27FC236}">
                <a16:creationId xmlns:a16="http://schemas.microsoft.com/office/drawing/2014/main" id="{436FA8E2-A7F1-2F4D-9AE1-EAC9369082DC}"/>
              </a:ext>
            </a:extLst>
          </p:cNvPr>
          <p:cNvPicPr>
            <a:picLocks noChangeAspect="1"/>
          </p:cNvPicPr>
          <p:nvPr/>
        </p:nvPicPr>
        <p:blipFill rotWithShape="1">
          <a:blip r:embed="rId2">
            <a:alphaModFix/>
          </a:blip>
          <a:srcRect l="1274" t="50591" r="48627" b="-1063"/>
          <a:stretch/>
        </p:blipFill>
        <p:spPr>
          <a:xfrm>
            <a:off x="2712721" y="2884867"/>
            <a:ext cx="3465576" cy="2937426"/>
          </a:xfrm>
          <a:prstGeom prst="rect">
            <a:avLst/>
          </a:prstGeom>
        </p:spPr>
      </p:pic>
      <p:pic>
        <p:nvPicPr>
          <p:cNvPr id="15" name="Immagine 14">
            <a:extLst>
              <a:ext uri="{FF2B5EF4-FFF2-40B4-BE49-F238E27FC236}">
                <a16:creationId xmlns:a16="http://schemas.microsoft.com/office/drawing/2014/main" id="{C759E3B3-B466-2B49-834B-96E9B07494A2}"/>
              </a:ext>
            </a:extLst>
          </p:cNvPr>
          <p:cNvPicPr>
            <a:picLocks noChangeAspect="1"/>
          </p:cNvPicPr>
          <p:nvPr/>
        </p:nvPicPr>
        <p:blipFill rotWithShape="1">
          <a:blip r:embed="rId2">
            <a:alphaModFix/>
          </a:blip>
          <a:srcRect l="51373" t="49881" r="-2746" b="473"/>
          <a:stretch/>
        </p:blipFill>
        <p:spPr>
          <a:xfrm>
            <a:off x="6108006" y="2837361"/>
            <a:ext cx="3619170" cy="2984932"/>
          </a:xfrm>
          <a:prstGeom prst="rect">
            <a:avLst/>
          </a:prstGeom>
        </p:spPr>
      </p:pic>
      <p:sp>
        <p:nvSpPr>
          <p:cNvPr id="24" name="CasellaDiTesto 23">
            <a:extLst>
              <a:ext uri="{FF2B5EF4-FFF2-40B4-BE49-F238E27FC236}">
                <a16:creationId xmlns:a16="http://schemas.microsoft.com/office/drawing/2014/main" id="{E9C8BA6E-10D8-2C49-8224-E18D5A5C6CBB}"/>
              </a:ext>
            </a:extLst>
          </p:cNvPr>
          <p:cNvSpPr txBox="1"/>
          <p:nvPr/>
        </p:nvSpPr>
        <p:spPr>
          <a:xfrm>
            <a:off x="10442448" y="1301232"/>
            <a:ext cx="932688" cy="369332"/>
          </a:xfrm>
          <a:prstGeom prst="rect">
            <a:avLst/>
          </a:prstGeom>
          <a:noFill/>
        </p:spPr>
        <p:txBody>
          <a:bodyPr wrap="square" rtlCol="0">
            <a:spAutoFit/>
          </a:bodyPr>
          <a:lstStyle/>
          <a:p>
            <a:endParaRPr lang="it-IT" dirty="0"/>
          </a:p>
        </p:txBody>
      </p:sp>
      <p:sp>
        <p:nvSpPr>
          <p:cNvPr id="3" name="CasellaDiTesto 2">
            <a:extLst>
              <a:ext uri="{FF2B5EF4-FFF2-40B4-BE49-F238E27FC236}">
                <a16:creationId xmlns:a16="http://schemas.microsoft.com/office/drawing/2014/main" id="{67FC24A4-51E5-0543-B110-D31133BC0006}"/>
              </a:ext>
            </a:extLst>
          </p:cNvPr>
          <p:cNvSpPr txBox="1"/>
          <p:nvPr/>
        </p:nvSpPr>
        <p:spPr>
          <a:xfrm>
            <a:off x="1257301" y="5523411"/>
            <a:ext cx="10372724" cy="1200329"/>
          </a:xfrm>
          <a:prstGeom prst="rect">
            <a:avLst/>
          </a:prstGeom>
          <a:noFill/>
        </p:spPr>
        <p:txBody>
          <a:bodyPr wrap="square" rtlCol="0">
            <a:spAutoFit/>
          </a:bodyPr>
          <a:lstStyle/>
          <a:p>
            <a:r>
              <a:rPr lang="it-IT" sz="2400" dirty="0"/>
              <a:t>La Chiesa che Papa Francesco vuole sa fare il primo passo, sa prendere l’iniziativa senza paura, sa andare incontro, sa cercare i lontani e arrivare agli incroci delle strade per invitare gli esclusi (</a:t>
            </a:r>
            <a:r>
              <a:rPr lang="it-IT" sz="2400" i="1" dirty="0"/>
              <a:t>Victor Manuel Fernandez</a:t>
            </a:r>
            <a:r>
              <a:rPr lang="it-IT" sz="2400" dirty="0"/>
              <a:t>).</a:t>
            </a:r>
          </a:p>
        </p:txBody>
      </p:sp>
    </p:spTree>
    <p:extLst>
      <p:ext uri="{BB962C8B-B14F-4D97-AF65-F5344CB8AC3E}">
        <p14:creationId xmlns:p14="http://schemas.microsoft.com/office/powerpoint/2010/main" val="3437002915"/>
      </p:ext>
    </p:extLst>
  </p:cSld>
  <p:clrMapOvr>
    <a:masterClrMapping/>
  </p:clrMapOvr>
  <mc:AlternateContent xmlns:mc="http://schemas.openxmlformats.org/markup-compatibility/2006" xmlns:p14="http://schemas.microsoft.com/office/powerpoint/2010/main">
    <mc:Choice Requires="p14">
      <p:transition spd="slow" p14:dur="2000" advTm="25005"/>
    </mc:Choice>
    <mc:Fallback xmlns="">
      <p:transition spd="slow" advTm="2500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p:tgtEl>
                                          <p:spTgt spid="7"/>
                                        </p:tgtEl>
                                        <p:attrNameLst>
                                          <p:attrName>ppt_y</p:attrName>
                                        </p:attrNameLst>
                                      </p:cBhvr>
                                      <p:tavLst>
                                        <p:tav tm="0">
                                          <p:val>
                                            <p:strVal val="#ppt_y+#ppt_h*1.125000"/>
                                          </p:val>
                                        </p:tav>
                                        <p:tav tm="100000">
                                          <p:val>
                                            <p:strVal val="#ppt_y"/>
                                          </p:val>
                                        </p:tav>
                                      </p:tavLst>
                                    </p:anim>
                                    <p:animEffect transition="in" filter="wipe(up)">
                                      <p:cBhvr>
                                        <p:cTn id="8" dur="1000"/>
                                        <p:tgtEl>
                                          <p:spTgt spid="7"/>
                                        </p:tgtEl>
                                      </p:cBhvr>
                                    </p:animEffect>
                                  </p:childTnLst>
                                </p:cTn>
                              </p:par>
                            </p:childTnLst>
                          </p:cTn>
                        </p:par>
                        <p:par>
                          <p:cTn id="9" fill="hold">
                            <p:stCondLst>
                              <p:cond delay="1000"/>
                            </p:stCondLst>
                            <p:childTnLst>
                              <p:par>
                                <p:cTn id="10" presetID="14" presetClass="entr" presetSubtype="10" fill="hold" nodeType="after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randombar(horizontal)">
                                      <p:cBhvr>
                                        <p:cTn id="12" dur="1000"/>
                                        <p:tgtEl>
                                          <p:spTgt spid="13"/>
                                        </p:tgtEl>
                                      </p:cBhvr>
                                    </p:animEffect>
                                  </p:childTnLst>
                                </p:cTn>
                              </p:par>
                            </p:childTnLst>
                          </p:cTn>
                        </p:par>
                        <p:par>
                          <p:cTn id="13" fill="hold">
                            <p:stCondLst>
                              <p:cond delay="2000"/>
                            </p:stCondLst>
                            <p:childTnLst>
                              <p:par>
                                <p:cTn id="14" presetID="3" presetClass="entr" presetSubtype="10" fill="hold" nodeType="after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blinds(horizontal)">
                                      <p:cBhvr>
                                        <p:cTn id="16" dur="1000"/>
                                        <p:tgtEl>
                                          <p:spTgt spid="9"/>
                                        </p:tgtEl>
                                      </p:cBhvr>
                                    </p:animEffect>
                                  </p:childTnLst>
                                </p:cTn>
                              </p:par>
                            </p:childTnLst>
                          </p:cTn>
                        </p:par>
                        <p:par>
                          <p:cTn id="17" fill="hold">
                            <p:stCondLst>
                              <p:cond delay="3000"/>
                            </p:stCondLst>
                            <p:childTnLst>
                              <p:par>
                                <p:cTn id="18" presetID="3" presetClass="entr" presetSubtype="10" fill="hold" nodeType="after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blinds(horizontal)">
                                      <p:cBhvr>
                                        <p:cTn id="20" dur="1000"/>
                                        <p:tgtEl>
                                          <p:spTgt spid="15"/>
                                        </p:tgtEl>
                                      </p:cBhvr>
                                    </p:animEffect>
                                  </p:childTnLst>
                                </p:cTn>
                              </p:par>
                            </p:childTnLst>
                          </p:cTn>
                        </p:par>
                        <p:par>
                          <p:cTn id="21" fill="hold">
                            <p:stCondLst>
                              <p:cond delay="4000"/>
                            </p:stCondLst>
                            <p:childTnLst>
                              <p:par>
                                <p:cTn id="22" presetID="42" presetClass="entr" presetSubtype="0"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1000"/>
                                        <p:tgtEl>
                                          <p:spTgt spid="3"/>
                                        </p:tgtEl>
                                      </p:cBhvr>
                                    </p:animEffect>
                                    <p:anim calcmode="lin" valueType="num">
                                      <p:cBhvr>
                                        <p:cTn id="25" dur="1000" fill="hold"/>
                                        <p:tgtEl>
                                          <p:spTgt spid="3"/>
                                        </p:tgtEl>
                                        <p:attrNameLst>
                                          <p:attrName>ppt_x</p:attrName>
                                        </p:attrNameLst>
                                      </p:cBhvr>
                                      <p:tavLst>
                                        <p:tav tm="0">
                                          <p:val>
                                            <p:strVal val="#ppt_x"/>
                                          </p:val>
                                        </p:tav>
                                        <p:tav tm="100000">
                                          <p:val>
                                            <p:strVal val="#ppt_x"/>
                                          </p:val>
                                        </p:tav>
                                      </p:tavLst>
                                    </p:anim>
                                    <p:anim calcmode="lin" valueType="num">
                                      <p:cBhvr>
                                        <p:cTn id="2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351DFE5-F63D-4BE0-BDA9-E3EB88F01A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601" y="0"/>
            <a:ext cx="11480494"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3AA16612-ACD2-4A16-8F2B-4514FD6BF28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Segnaposto contenuto 2">
            <a:extLst>
              <a:ext uri="{FF2B5EF4-FFF2-40B4-BE49-F238E27FC236}">
                <a16:creationId xmlns:a16="http://schemas.microsoft.com/office/drawing/2014/main" id="{7EF817D7-ACE6-FC4D-8B65-80E9075891F6}"/>
              </a:ext>
            </a:extLst>
          </p:cNvPr>
          <p:cNvSpPr>
            <a:spLocks noGrp="1"/>
          </p:cNvSpPr>
          <p:nvPr>
            <p:ph idx="1"/>
          </p:nvPr>
        </p:nvSpPr>
        <p:spPr>
          <a:xfrm>
            <a:off x="355601" y="2495858"/>
            <a:ext cx="11480494" cy="4200525"/>
          </a:xfrm>
        </p:spPr>
        <p:txBody>
          <a:bodyPr>
            <a:noAutofit/>
          </a:bodyPr>
          <a:lstStyle/>
          <a:p>
            <a:pPr marL="0" indent="0">
              <a:buNone/>
            </a:pPr>
            <a:endParaRPr lang="it-IT" sz="2000" dirty="0"/>
          </a:p>
          <a:p>
            <a:pPr marL="0" indent="0">
              <a:buNone/>
            </a:pPr>
            <a:r>
              <a:rPr lang="it-IT" sz="2000" dirty="0"/>
              <a:t>La missione a cui siamo chiamati ha un obiettivo fondamentale: che ciascuna persona che incontriamo possa sentirsi infinitamente amata da Dio, aldilà dei suoi limiti e che possa così  ritrovare anche la sua dignità e  la chiamata alla comunione fraterna. Siamo creati da un Dio che è “squilibrato verso l’altro” nella sua stessa essenza, l’uomo biblico vive l’alterità come essenziale al suo esistere, per essere riflesso del Creatore. La sua condizione di vita è quella del sapersi visitato da questo Dio creatore che gli chiede di farsi ospite: ospite dell’altro e ospite che accoglie e che si fa ospitare nello scambio/dono dell’immagine del Creatore che porta in sé. (Nulla disprezzi di ciò che hai creato). </a:t>
            </a:r>
          </a:p>
          <a:p>
            <a:r>
              <a:rPr lang="it-IT" sz="2000" dirty="0"/>
              <a:t>Per venire verso di te, devo lasciare la mia posizione, le mie sicurezze… muovermi con il rischio di perdere l’equilibrio. Quali paure, difficoltà, ansie, mi accompagnano nel venirti incontro? Ed incontro agli altri?</a:t>
            </a:r>
          </a:p>
          <a:p>
            <a:r>
              <a:rPr lang="it-IT" sz="2000" dirty="0"/>
              <a:t> Quale tipo di atteggiamento può aiutarmi a saper essere persona e cristiano che sa uscire </a:t>
            </a:r>
            <a:r>
              <a:rPr lang="it-IT" sz="2000"/>
              <a:t>dal proprio </a:t>
            </a:r>
            <a:r>
              <a:rPr lang="it-IT" sz="2000" dirty="0"/>
              <a:t>equilibrio per sperimentare la gioia del crescere grazie all’incontro con te e con il prossimo? </a:t>
            </a:r>
          </a:p>
          <a:p>
            <a:r>
              <a:rPr lang="it-IT" sz="2000" dirty="0"/>
              <a:t>Quale gioia sperimento nel lasciarmi incontrare da te, dagli altri e dall’Altro?</a:t>
            </a:r>
          </a:p>
          <a:p>
            <a:endParaRPr lang="it-IT" sz="1800" dirty="0">
              <a:solidFill>
                <a:srgbClr val="000000"/>
              </a:solidFill>
            </a:endParaRPr>
          </a:p>
        </p:txBody>
      </p:sp>
      <p:sp>
        <p:nvSpPr>
          <p:cNvPr id="4" name="Rettangolo 3">
            <a:extLst>
              <a:ext uri="{FF2B5EF4-FFF2-40B4-BE49-F238E27FC236}">
                <a16:creationId xmlns:a16="http://schemas.microsoft.com/office/drawing/2014/main" id="{9E37219D-F55E-654B-8873-0E624ECC891F}"/>
              </a:ext>
            </a:extLst>
          </p:cNvPr>
          <p:cNvSpPr/>
          <p:nvPr/>
        </p:nvSpPr>
        <p:spPr>
          <a:xfrm>
            <a:off x="955402" y="915303"/>
            <a:ext cx="10280892" cy="923330"/>
          </a:xfrm>
          <a:prstGeom prst="rect">
            <a:avLst/>
          </a:prstGeom>
          <a:noFill/>
        </p:spPr>
        <p:txBody>
          <a:bodyPr wrap="none" lIns="91440" tIns="45720" rIns="91440" bIns="45720">
            <a:spAutoFit/>
          </a:bodyPr>
          <a:lstStyle/>
          <a:p>
            <a:pPr algn="ctr"/>
            <a:r>
              <a:rPr lang="it-IT" sz="5400" b="1" spc="50" dirty="0">
                <a:ln w="9525" cmpd="sng">
                  <a:solidFill>
                    <a:schemeClr val="accent1"/>
                  </a:solidFill>
                  <a:prstDash val="solid"/>
                </a:ln>
                <a:solidFill>
                  <a:srgbClr val="70AD47">
                    <a:tint val="1000"/>
                  </a:srgbClr>
                </a:solidFill>
                <a:effectLst>
                  <a:glow rad="38100">
                    <a:schemeClr val="accent1">
                      <a:alpha val="40000"/>
                    </a:schemeClr>
                  </a:glow>
                </a:effectLst>
              </a:rPr>
              <a:t>TRACCE PER IL DOVERE DI SEDERSI</a:t>
            </a:r>
            <a:endParaRPr lang="it-IT" sz="5400" b="1" cap="none"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spTree>
    <p:extLst>
      <p:ext uri="{BB962C8B-B14F-4D97-AF65-F5344CB8AC3E}">
        <p14:creationId xmlns:p14="http://schemas.microsoft.com/office/powerpoint/2010/main" val="1077292342"/>
      </p:ext>
    </p:extLst>
  </p:cSld>
  <p:clrMapOvr>
    <a:masterClrMapping/>
  </p:clrMapOvr>
  <mc:AlternateContent xmlns:mc="http://schemas.openxmlformats.org/markup-compatibility/2006" xmlns:p14="http://schemas.microsoft.com/office/powerpoint/2010/main">
    <mc:Choice Requires="p14">
      <p:transition spd="slow" p14:dur="2000" advTm="86169"/>
    </mc:Choice>
    <mc:Fallback xmlns="">
      <p:transition spd="slow" advTm="86169"/>
    </mc:Fallback>
  </mc:AlternateContent>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437</TotalTime>
  <Words>583</Words>
  <Application>Microsoft Office PowerPoint</Application>
  <PresentationFormat>Widescreen</PresentationFormat>
  <Paragraphs>34</Paragraphs>
  <Slides>6</Slides>
  <Notes>0</Notes>
  <HiddenSlides>0</HiddenSlides>
  <MMClips>1</MMClips>
  <ScaleCrop>false</ScaleCrop>
  <HeadingPairs>
    <vt:vector size="6" baseType="variant">
      <vt:variant>
        <vt:lpstr>Caratteri utilizzati</vt:lpstr>
      </vt:variant>
      <vt:variant>
        <vt:i4>4</vt:i4>
      </vt:variant>
      <vt:variant>
        <vt:lpstr>Tema</vt:lpstr>
      </vt:variant>
      <vt:variant>
        <vt:i4>1</vt:i4>
      </vt:variant>
      <vt:variant>
        <vt:lpstr>Titoli diapositive</vt:lpstr>
      </vt:variant>
      <vt:variant>
        <vt:i4>6</vt:i4>
      </vt:variant>
    </vt:vector>
  </HeadingPairs>
  <TitlesOfParts>
    <vt:vector size="11" baseType="lpstr">
      <vt:lpstr>Apple Chancery</vt:lpstr>
      <vt:lpstr>Arial</vt:lpstr>
      <vt:lpstr>Calibri</vt:lpstr>
      <vt:lpstr>Calibri Light</vt:lpstr>
      <vt:lpstr>Tema di Office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lorenzo stefanizzi</dc:creator>
  <cp:lastModifiedBy>luigi stefanizzi</cp:lastModifiedBy>
  <cp:revision>25</cp:revision>
  <dcterms:created xsi:type="dcterms:W3CDTF">2020-03-30T11:02:21Z</dcterms:created>
  <dcterms:modified xsi:type="dcterms:W3CDTF">2020-04-27T14:29:31Z</dcterms:modified>
</cp:coreProperties>
</file>